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FF9933"/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ガラポン抽選機のイラスト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5B349B5B-2453-4E70-81EC-E4DF0726DA38}"/>
              </a:ext>
            </a:extLst>
          </p:cNvPr>
          <p:cNvGrpSpPr/>
          <p:nvPr/>
        </p:nvGrpSpPr>
        <p:grpSpPr>
          <a:xfrm>
            <a:off x="772116" y="1101384"/>
            <a:ext cx="2485675" cy="2186796"/>
            <a:chOff x="-1445750" y="633261"/>
            <a:chExt cx="3222830" cy="2835315"/>
          </a:xfrm>
        </p:grpSpPr>
        <p:sp>
          <p:nvSpPr>
            <p:cNvPr id="118" name="八角形 117">
              <a:extLst>
                <a:ext uri="{FF2B5EF4-FFF2-40B4-BE49-F238E27FC236}">
                  <a16:creationId xmlns:a16="http://schemas.microsoft.com/office/drawing/2014/main" id="{AF804224-BB65-4F8E-A86E-D50F007EFBCE}"/>
                </a:ext>
              </a:extLst>
            </p:cNvPr>
            <p:cNvSpPr/>
            <p:nvPr/>
          </p:nvSpPr>
          <p:spPr>
            <a:xfrm>
              <a:off x="-1004466" y="633261"/>
              <a:ext cx="2340260" cy="2340260"/>
            </a:xfrm>
            <a:prstGeom prst="octagon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八角形 118">
              <a:extLst>
                <a:ext uri="{FF2B5EF4-FFF2-40B4-BE49-F238E27FC236}">
                  <a16:creationId xmlns:a16="http://schemas.microsoft.com/office/drawing/2014/main" id="{B5289C6A-D129-4FBD-9B3F-67E8D097F562}"/>
                </a:ext>
              </a:extLst>
            </p:cNvPr>
            <p:cNvSpPr/>
            <p:nvPr/>
          </p:nvSpPr>
          <p:spPr>
            <a:xfrm>
              <a:off x="-913360" y="724367"/>
              <a:ext cx="2158048" cy="2158048"/>
            </a:xfrm>
            <a:prstGeom prst="octagon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8D7DF6D4-6988-4306-9BFB-84759A458973}"/>
                </a:ext>
              </a:extLst>
            </p:cNvPr>
            <p:cNvSpPr/>
            <p:nvPr/>
          </p:nvSpPr>
          <p:spPr>
            <a:xfrm>
              <a:off x="-1445750" y="3288556"/>
              <a:ext cx="3222830" cy="1800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C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201963DF-8C37-498D-871A-54C01F1808CD}"/>
                </a:ext>
              </a:extLst>
            </p:cNvPr>
            <p:cNvSpPr/>
            <p:nvPr/>
          </p:nvSpPr>
          <p:spPr>
            <a:xfrm>
              <a:off x="-2611" y="3172029"/>
              <a:ext cx="1608436" cy="11839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FC4A6D9E-C7D9-4CDB-A3D0-58037C46CB37}"/>
                </a:ext>
              </a:extLst>
            </p:cNvPr>
            <p:cNvSpPr/>
            <p:nvPr/>
          </p:nvSpPr>
          <p:spPr>
            <a:xfrm>
              <a:off x="-407812" y="1583795"/>
              <a:ext cx="1146952" cy="1704762"/>
            </a:xfrm>
            <a:custGeom>
              <a:avLst/>
              <a:gdLst>
                <a:gd name="connsiteX0" fmla="*/ 573476 w 1146952"/>
                <a:gd name="connsiteY0" fmla="*/ 0 h 1704762"/>
                <a:gd name="connsiteX1" fmla="*/ 767094 w 1146952"/>
                <a:gd name="connsiteY1" fmla="*/ 138010 h 1704762"/>
                <a:gd name="connsiteX2" fmla="*/ 765954 w 1146952"/>
                <a:gd name="connsiteY2" fmla="*/ 142035 h 1704762"/>
                <a:gd name="connsiteX3" fmla="*/ 1146952 w 1146952"/>
                <a:gd name="connsiteY3" fmla="*/ 1704762 h 1704762"/>
                <a:gd name="connsiteX4" fmla="*/ 954561 w 1146952"/>
                <a:gd name="connsiteY4" fmla="*/ 1704762 h 1704762"/>
                <a:gd name="connsiteX5" fmla="*/ 824898 w 1146952"/>
                <a:gd name="connsiteY5" fmla="*/ 1141353 h 1704762"/>
                <a:gd name="connsiteX6" fmla="*/ 329480 w 1146952"/>
                <a:gd name="connsiteY6" fmla="*/ 1141353 h 1704762"/>
                <a:gd name="connsiteX7" fmla="*/ 199817 w 1146952"/>
                <a:gd name="connsiteY7" fmla="*/ 1704762 h 1704762"/>
                <a:gd name="connsiteX8" fmla="*/ 0 w 1146952"/>
                <a:gd name="connsiteY8" fmla="*/ 1704762 h 1704762"/>
                <a:gd name="connsiteX9" fmla="*/ 380998 w 1146952"/>
                <a:gd name="connsiteY9" fmla="*/ 142035 h 1704762"/>
                <a:gd name="connsiteX10" fmla="*/ 379858 w 1146952"/>
                <a:gd name="connsiteY10" fmla="*/ 138010 h 1704762"/>
                <a:gd name="connsiteX11" fmla="*/ 573476 w 1146952"/>
                <a:gd name="connsiteY11" fmla="*/ 0 h 1704762"/>
                <a:gd name="connsiteX0" fmla="*/ 573476 w 1146952"/>
                <a:gd name="connsiteY0" fmla="*/ 0 h 1704762"/>
                <a:gd name="connsiteX1" fmla="*/ 767094 w 1146952"/>
                <a:gd name="connsiteY1" fmla="*/ 138010 h 1704762"/>
                <a:gd name="connsiteX2" fmla="*/ 1146952 w 1146952"/>
                <a:gd name="connsiteY2" fmla="*/ 1704762 h 1704762"/>
                <a:gd name="connsiteX3" fmla="*/ 954561 w 1146952"/>
                <a:gd name="connsiteY3" fmla="*/ 1704762 h 1704762"/>
                <a:gd name="connsiteX4" fmla="*/ 824898 w 1146952"/>
                <a:gd name="connsiteY4" fmla="*/ 1141353 h 1704762"/>
                <a:gd name="connsiteX5" fmla="*/ 329480 w 1146952"/>
                <a:gd name="connsiteY5" fmla="*/ 1141353 h 1704762"/>
                <a:gd name="connsiteX6" fmla="*/ 199817 w 1146952"/>
                <a:gd name="connsiteY6" fmla="*/ 1704762 h 1704762"/>
                <a:gd name="connsiteX7" fmla="*/ 0 w 1146952"/>
                <a:gd name="connsiteY7" fmla="*/ 1704762 h 1704762"/>
                <a:gd name="connsiteX8" fmla="*/ 380998 w 1146952"/>
                <a:gd name="connsiteY8" fmla="*/ 142035 h 1704762"/>
                <a:gd name="connsiteX9" fmla="*/ 379858 w 1146952"/>
                <a:gd name="connsiteY9" fmla="*/ 138010 h 1704762"/>
                <a:gd name="connsiteX10" fmla="*/ 573476 w 1146952"/>
                <a:gd name="connsiteY10" fmla="*/ 0 h 1704762"/>
                <a:gd name="connsiteX0" fmla="*/ 573476 w 1146952"/>
                <a:gd name="connsiteY0" fmla="*/ 0 h 1704762"/>
                <a:gd name="connsiteX1" fmla="*/ 767094 w 1146952"/>
                <a:gd name="connsiteY1" fmla="*/ 138010 h 1704762"/>
                <a:gd name="connsiteX2" fmla="*/ 1146952 w 1146952"/>
                <a:gd name="connsiteY2" fmla="*/ 1704762 h 1704762"/>
                <a:gd name="connsiteX3" fmla="*/ 954561 w 1146952"/>
                <a:gd name="connsiteY3" fmla="*/ 1704762 h 1704762"/>
                <a:gd name="connsiteX4" fmla="*/ 824898 w 1146952"/>
                <a:gd name="connsiteY4" fmla="*/ 1141353 h 1704762"/>
                <a:gd name="connsiteX5" fmla="*/ 329480 w 1146952"/>
                <a:gd name="connsiteY5" fmla="*/ 1141353 h 1704762"/>
                <a:gd name="connsiteX6" fmla="*/ 199817 w 1146952"/>
                <a:gd name="connsiteY6" fmla="*/ 1704762 h 1704762"/>
                <a:gd name="connsiteX7" fmla="*/ 0 w 1146952"/>
                <a:gd name="connsiteY7" fmla="*/ 1704762 h 1704762"/>
                <a:gd name="connsiteX8" fmla="*/ 379858 w 1146952"/>
                <a:gd name="connsiteY8" fmla="*/ 138010 h 1704762"/>
                <a:gd name="connsiteX9" fmla="*/ 573476 w 1146952"/>
                <a:gd name="connsiteY9" fmla="*/ 0 h 1704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6952" h="1704762">
                  <a:moveTo>
                    <a:pt x="573476" y="0"/>
                  </a:moveTo>
                  <a:cubicBezTo>
                    <a:pt x="680408" y="0"/>
                    <a:pt x="767094" y="61789"/>
                    <a:pt x="767094" y="138010"/>
                  </a:cubicBezTo>
                  <a:lnTo>
                    <a:pt x="1146952" y="1704762"/>
                  </a:lnTo>
                  <a:lnTo>
                    <a:pt x="954561" y="1704762"/>
                  </a:lnTo>
                  <a:lnTo>
                    <a:pt x="824898" y="1141353"/>
                  </a:lnTo>
                  <a:lnTo>
                    <a:pt x="329480" y="1141353"/>
                  </a:lnTo>
                  <a:lnTo>
                    <a:pt x="199817" y="1704762"/>
                  </a:lnTo>
                  <a:lnTo>
                    <a:pt x="0" y="1704762"/>
                  </a:lnTo>
                  <a:lnTo>
                    <a:pt x="379858" y="138010"/>
                  </a:lnTo>
                  <a:cubicBezTo>
                    <a:pt x="379858" y="61789"/>
                    <a:pt x="466544" y="0"/>
                    <a:pt x="573476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37E58F94-A15D-4D4E-8CCB-93BA2AB3D736}"/>
                </a:ext>
              </a:extLst>
            </p:cNvPr>
            <p:cNvSpPr/>
            <p:nvPr/>
          </p:nvSpPr>
          <p:spPr>
            <a:xfrm>
              <a:off x="-2611" y="1642469"/>
              <a:ext cx="336550" cy="33655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A77DBA68-A261-460E-9542-E74E5DB08627}"/>
                </a:ext>
              </a:extLst>
            </p:cNvPr>
            <p:cNvSpPr/>
            <p:nvPr/>
          </p:nvSpPr>
          <p:spPr>
            <a:xfrm>
              <a:off x="141510" y="1788155"/>
              <a:ext cx="48308" cy="4830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2F05F2D5-77BE-4ACD-BE9A-0569D0B74D97}"/>
                </a:ext>
              </a:extLst>
            </p:cNvPr>
            <p:cNvSpPr/>
            <p:nvPr/>
          </p:nvSpPr>
          <p:spPr>
            <a:xfrm>
              <a:off x="59865" y="1704945"/>
              <a:ext cx="211598" cy="2115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965BC182-0058-4A08-815E-AFD105964D51}"/>
                </a:ext>
              </a:extLst>
            </p:cNvPr>
            <p:cNvGrpSpPr/>
            <p:nvPr/>
          </p:nvGrpSpPr>
          <p:grpSpPr>
            <a:xfrm>
              <a:off x="59865" y="1755646"/>
              <a:ext cx="211598" cy="751875"/>
              <a:chOff x="59865" y="1755646"/>
              <a:chExt cx="211598" cy="751875"/>
            </a:xfrm>
          </p:grpSpPr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6C356C36-7BF9-42EB-959C-6369A3289A76}"/>
                  </a:ext>
                </a:extLst>
              </p:cNvPr>
              <p:cNvSpPr/>
              <p:nvPr/>
            </p:nvSpPr>
            <p:spPr>
              <a:xfrm>
                <a:off x="120659" y="1755646"/>
                <a:ext cx="90010" cy="6778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497EC80A-C739-4931-A70D-CE76C1BA2193}"/>
                  </a:ext>
                </a:extLst>
              </p:cNvPr>
              <p:cNvSpPr/>
              <p:nvPr/>
            </p:nvSpPr>
            <p:spPr>
              <a:xfrm>
                <a:off x="59865" y="2295923"/>
                <a:ext cx="211598" cy="21159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74DE60D2-C8C9-4371-ABA3-BAA7E6E2B04F}"/>
                  </a:ext>
                </a:extLst>
              </p:cNvPr>
              <p:cNvSpPr/>
              <p:nvPr/>
            </p:nvSpPr>
            <p:spPr>
              <a:xfrm>
                <a:off x="96493" y="2332551"/>
                <a:ext cx="138342" cy="13834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4F607BEA-9363-4D28-B2F2-70F6DC507282}"/>
                  </a:ext>
                </a:extLst>
              </p:cNvPr>
              <p:cNvSpPr/>
              <p:nvPr/>
            </p:nvSpPr>
            <p:spPr>
              <a:xfrm>
                <a:off x="142804" y="1787884"/>
                <a:ext cx="45720" cy="4572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2C4E0A70-4366-4A32-B287-45B08948A791}"/>
              </a:ext>
            </a:extLst>
          </p:cNvPr>
          <p:cNvGrpSpPr/>
          <p:nvPr/>
        </p:nvGrpSpPr>
        <p:grpSpPr>
          <a:xfrm>
            <a:off x="3712846" y="1257429"/>
            <a:ext cx="2527210" cy="1795810"/>
            <a:chOff x="2194597" y="504073"/>
            <a:chExt cx="4171889" cy="2964503"/>
          </a:xfrm>
        </p:grpSpPr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485D0CD9-9B82-4CFD-8F17-82AC6844EBC6}"/>
                </a:ext>
              </a:extLst>
            </p:cNvPr>
            <p:cNvGrpSpPr/>
            <p:nvPr/>
          </p:nvGrpSpPr>
          <p:grpSpPr>
            <a:xfrm rot="1800000">
              <a:off x="2635881" y="633261"/>
              <a:ext cx="2340260" cy="2340260"/>
              <a:chOff x="2635881" y="633261"/>
              <a:chExt cx="2340260" cy="2340260"/>
            </a:xfrm>
          </p:grpSpPr>
          <p:sp>
            <p:nvSpPr>
              <p:cNvPr id="271" name="八角形 270">
                <a:extLst>
                  <a:ext uri="{FF2B5EF4-FFF2-40B4-BE49-F238E27FC236}">
                    <a16:creationId xmlns:a16="http://schemas.microsoft.com/office/drawing/2014/main" id="{B2ED2327-222A-4B5A-B090-F3AB49AD4EA4}"/>
                  </a:ext>
                </a:extLst>
              </p:cNvPr>
              <p:cNvSpPr/>
              <p:nvPr/>
            </p:nvSpPr>
            <p:spPr>
              <a:xfrm>
                <a:off x="2635881" y="633261"/>
                <a:ext cx="2340260" cy="2340260"/>
              </a:xfrm>
              <a:prstGeom prst="octagon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八角形 271">
                <a:extLst>
                  <a:ext uri="{FF2B5EF4-FFF2-40B4-BE49-F238E27FC236}">
                    <a16:creationId xmlns:a16="http://schemas.microsoft.com/office/drawing/2014/main" id="{F74ADCBF-D858-4F75-AB4A-7C3F969F21D0}"/>
                  </a:ext>
                </a:extLst>
              </p:cNvPr>
              <p:cNvSpPr/>
              <p:nvPr/>
            </p:nvSpPr>
            <p:spPr>
              <a:xfrm>
                <a:off x="2726987" y="724367"/>
                <a:ext cx="2158048" cy="2158048"/>
              </a:xfrm>
              <a:prstGeom prst="octagon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AA7145C2-16B3-47FF-921E-BB86899F0D3A}"/>
                </a:ext>
              </a:extLst>
            </p:cNvPr>
            <p:cNvSpPr/>
            <p:nvPr/>
          </p:nvSpPr>
          <p:spPr>
            <a:xfrm>
              <a:off x="2194597" y="3288556"/>
              <a:ext cx="3222830" cy="1800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C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016561B4-9C05-4F27-9A50-641C68B2D6D5}"/>
                </a:ext>
              </a:extLst>
            </p:cNvPr>
            <p:cNvSpPr/>
            <p:nvPr/>
          </p:nvSpPr>
          <p:spPr>
            <a:xfrm>
              <a:off x="3637736" y="3172029"/>
              <a:ext cx="1608436" cy="11839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B42832A2-40A0-430B-BADC-4F4E7E091594}"/>
                </a:ext>
              </a:extLst>
            </p:cNvPr>
            <p:cNvSpPr/>
            <p:nvPr/>
          </p:nvSpPr>
          <p:spPr>
            <a:xfrm>
              <a:off x="3232535" y="1583795"/>
              <a:ext cx="1146952" cy="1704762"/>
            </a:xfrm>
            <a:custGeom>
              <a:avLst/>
              <a:gdLst>
                <a:gd name="connsiteX0" fmla="*/ 573476 w 1146952"/>
                <a:gd name="connsiteY0" fmla="*/ 0 h 1704762"/>
                <a:gd name="connsiteX1" fmla="*/ 767094 w 1146952"/>
                <a:gd name="connsiteY1" fmla="*/ 138010 h 1704762"/>
                <a:gd name="connsiteX2" fmla="*/ 765954 w 1146952"/>
                <a:gd name="connsiteY2" fmla="*/ 142035 h 1704762"/>
                <a:gd name="connsiteX3" fmla="*/ 1146952 w 1146952"/>
                <a:gd name="connsiteY3" fmla="*/ 1704762 h 1704762"/>
                <a:gd name="connsiteX4" fmla="*/ 954561 w 1146952"/>
                <a:gd name="connsiteY4" fmla="*/ 1704762 h 1704762"/>
                <a:gd name="connsiteX5" fmla="*/ 824898 w 1146952"/>
                <a:gd name="connsiteY5" fmla="*/ 1141353 h 1704762"/>
                <a:gd name="connsiteX6" fmla="*/ 329480 w 1146952"/>
                <a:gd name="connsiteY6" fmla="*/ 1141353 h 1704762"/>
                <a:gd name="connsiteX7" fmla="*/ 199817 w 1146952"/>
                <a:gd name="connsiteY7" fmla="*/ 1704762 h 1704762"/>
                <a:gd name="connsiteX8" fmla="*/ 0 w 1146952"/>
                <a:gd name="connsiteY8" fmla="*/ 1704762 h 1704762"/>
                <a:gd name="connsiteX9" fmla="*/ 380998 w 1146952"/>
                <a:gd name="connsiteY9" fmla="*/ 142035 h 1704762"/>
                <a:gd name="connsiteX10" fmla="*/ 379858 w 1146952"/>
                <a:gd name="connsiteY10" fmla="*/ 138010 h 1704762"/>
                <a:gd name="connsiteX11" fmla="*/ 573476 w 1146952"/>
                <a:gd name="connsiteY11" fmla="*/ 0 h 1704762"/>
                <a:gd name="connsiteX0" fmla="*/ 573476 w 1146952"/>
                <a:gd name="connsiteY0" fmla="*/ 0 h 1704762"/>
                <a:gd name="connsiteX1" fmla="*/ 767094 w 1146952"/>
                <a:gd name="connsiteY1" fmla="*/ 138010 h 1704762"/>
                <a:gd name="connsiteX2" fmla="*/ 1146952 w 1146952"/>
                <a:gd name="connsiteY2" fmla="*/ 1704762 h 1704762"/>
                <a:gd name="connsiteX3" fmla="*/ 954561 w 1146952"/>
                <a:gd name="connsiteY3" fmla="*/ 1704762 h 1704762"/>
                <a:gd name="connsiteX4" fmla="*/ 824898 w 1146952"/>
                <a:gd name="connsiteY4" fmla="*/ 1141353 h 1704762"/>
                <a:gd name="connsiteX5" fmla="*/ 329480 w 1146952"/>
                <a:gd name="connsiteY5" fmla="*/ 1141353 h 1704762"/>
                <a:gd name="connsiteX6" fmla="*/ 199817 w 1146952"/>
                <a:gd name="connsiteY6" fmla="*/ 1704762 h 1704762"/>
                <a:gd name="connsiteX7" fmla="*/ 0 w 1146952"/>
                <a:gd name="connsiteY7" fmla="*/ 1704762 h 1704762"/>
                <a:gd name="connsiteX8" fmla="*/ 380998 w 1146952"/>
                <a:gd name="connsiteY8" fmla="*/ 142035 h 1704762"/>
                <a:gd name="connsiteX9" fmla="*/ 379858 w 1146952"/>
                <a:gd name="connsiteY9" fmla="*/ 138010 h 1704762"/>
                <a:gd name="connsiteX10" fmla="*/ 573476 w 1146952"/>
                <a:gd name="connsiteY10" fmla="*/ 0 h 1704762"/>
                <a:gd name="connsiteX0" fmla="*/ 573476 w 1146952"/>
                <a:gd name="connsiteY0" fmla="*/ 0 h 1704762"/>
                <a:gd name="connsiteX1" fmla="*/ 767094 w 1146952"/>
                <a:gd name="connsiteY1" fmla="*/ 138010 h 1704762"/>
                <a:gd name="connsiteX2" fmla="*/ 1146952 w 1146952"/>
                <a:gd name="connsiteY2" fmla="*/ 1704762 h 1704762"/>
                <a:gd name="connsiteX3" fmla="*/ 954561 w 1146952"/>
                <a:gd name="connsiteY3" fmla="*/ 1704762 h 1704762"/>
                <a:gd name="connsiteX4" fmla="*/ 824898 w 1146952"/>
                <a:gd name="connsiteY4" fmla="*/ 1141353 h 1704762"/>
                <a:gd name="connsiteX5" fmla="*/ 329480 w 1146952"/>
                <a:gd name="connsiteY5" fmla="*/ 1141353 h 1704762"/>
                <a:gd name="connsiteX6" fmla="*/ 199817 w 1146952"/>
                <a:gd name="connsiteY6" fmla="*/ 1704762 h 1704762"/>
                <a:gd name="connsiteX7" fmla="*/ 0 w 1146952"/>
                <a:gd name="connsiteY7" fmla="*/ 1704762 h 1704762"/>
                <a:gd name="connsiteX8" fmla="*/ 379858 w 1146952"/>
                <a:gd name="connsiteY8" fmla="*/ 138010 h 1704762"/>
                <a:gd name="connsiteX9" fmla="*/ 573476 w 1146952"/>
                <a:gd name="connsiteY9" fmla="*/ 0 h 1704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6952" h="1704762">
                  <a:moveTo>
                    <a:pt x="573476" y="0"/>
                  </a:moveTo>
                  <a:cubicBezTo>
                    <a:pt x="680408" y="0"/>
                    <a:pt x="767094" y="61789"/>
                    <a:pt x="767094" y="138010"/>
                  </a:cubicBezTo>
                  <a:lnTo>
                    <a:pt x="1146952" y="1704762"/>
                  </a:lnTo>
                  <a:lnTo>
                    <a:pt x="954561" y="1704762"/>
                  </a:lnTo>
                  <a:lnTo>
                    <a:pt x="824898" y="1141353"/>
                  </a:lnTo>
                  <a:lnTo>
                    <a:pt x="329480" y="1141353"/>
                  </a:lnTo>
                  <a:lnTo>
                    <a:pt x="199817" y="1704762"/>
                  </a:lnTo>
                  <a:lnTo>
                    <a:pt x="0" y="1704762"/>
                  </a:lnTo>
                  <a:lnTo>
                    <a:pt x="379858" y="138010"/>
                  </a:lnTo>
                  <a:cubicBezTo>
                    <a:pt x="379858" y="61789"/>
                    <a:pt x="466544" y="0"/>
                    <a:pt x="573476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5671FDF5-785A-4C66-B7E2-AF3650415FF0}"/>
                </a:ext>
              </a:extLst>
            </p:cNvPr>
            <p:cNvSpPr/>
            <p:nvPr/>
          </p:nvSpPr>
          <p:spPr>
            <a:xfrm>
              <a:off x="3637736" y="1642469"/>
              <a:ext cx="336550" cy="33655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2953B17D-B585-4718-96EC-01210AAB7837}"/>
                </a:ext>
              </a:extLst>
            </p:cNvPr>
            <p:cNvSpPr/>
            <p:nvPr/>
          </p:nvSpPr>
          <p:spPr>
            <a:xfrm>
              <a:off x="3781857" y="1788155"/>
              <a:ext cx="48308" cy="4830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楕円 251">
              <a:extLst>
                <a:ext uri="{FF2B5EF4-FFF2-40B4-BE49-F238E27FC236}">
                  <a16:creationId xmlns:a16="http://schemas.microsoft.com/office/drawing/2014/main" id="{608D6887-27F8-41D1-9D4C-462454284C3C}"/>
                </a:ext>
              </a:extLst>
            </p:cNvPr>
            <p:cNvSpPr/>
            <p:nvPr/>
          </p:nvSpPr>
          <p:spPr>
            <a:xfrm>
              <a:off x="3700212" y="1704945"/>
              <a:ext cx="211598" cy="2115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F9B2102E-83E1-477E-AB5C-0E7C06BBB8AB}"/>
                </a:ext>
              </a:extLst>
            </p:cNvPr>
            <p:cNvGrpSpPr/>
            <p:nvPr/>
          </p:nvGrpSpPr>
          <p:grpSpPr>
            <a:xfrm rot="4500000">
              <a:off x="3372410" y="1522732"/>
              <a:ext cx="211598" cy="751875"/>
              <a:chOff x="59865" y="1755646"/>
              <a:chExt cx="211598" cy="751875"/>
            </a:xfrm>
          </p:grpSpPr>
          <p:sp>
            <p:nvSpPr>
              <p:cNvPr id="267" name="四角形: 角を丸くする 266">
                <a:extLst>
                  <a:ext uri="{FF2B5EF4-FFF2-40B4-BE49-F238E27FC236}">
                    <a16:creationId xmlns:a16="http://schemas.microsoft.com/office/drawing/2014/main" id="{2F1BF97F-F89B-42E7-B0D3-B2FC16EB5F6A}"/>
                  </a:ext>
                </a:extLst>
              </p:cNvPr>
              <p:cNvSpPr/>
              <p:nvPr/>
            </p:nvSpPr>
            <p:spPr>
              <a:xfrm>
                <a:off x="120659" y="1755646"/>
                <a:ext cx="90010" cy="6778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EB9044A0-43F7-4330-9DBF-AF288684CC32}"/>
                  </a:ext>
                </a:extLst>
              </p:cNvPr>
              <p:cNvSpPr/>
              <p:nvPr/>
            </p:nvSpPr>
            <p:spPr>
              <a:xfrm>
                <a:off x="59865" y="2295923"/>
                <a:ext cx="211598" cy="21159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ED287A2F-8661-4B08-81EE-1E7EB6846349}"/>
                  </a:ext>
                </a:extLst>
              </p:cNvPr>
              <p:cNvSpPr/>
              <p:nvPr/>
            </p:nvSpPr>
            <p:spPr>
              <a:xfrm>
                <a:off x="96493" y="2332551"/>
                <a:ext cx="138342" cy="13834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269">
                <a:extLst>
                  <a:ext uri="{FF2B5EF4-FFF2-40B4-BE49-F238E27FC236}">
                    <a16:creationId xmlns:a16="http://schemas.microsoft.com/office/drawing/2014/main" id="{10E1F374-A13D-455E-9657-71DAA30E928B}"/>
                  </a:ext>
                </a:extLst>
              </p:cNvPr>
              <p:cNvSpPr/>
              <p:nvPr/>
            </p:nvSpPr>
            <p:spPr>
              <a:xfrm>
                <a:off x="142804" y="1787884"/>
                <a:ext cx="45720" cy="4572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680D3D7A-CEBB-4311-A9CF-BBF28FB29E88}"/>
                </a:ext>
              </a:extLst>
            </p:cNvPr>
            <p:cNvSpPr/>
            <p:nvPr/>
          </p:nvSpPr>
          <p:spPr>
            <a:xfrm>
              <a:off x="4706668" y="2622347"/>
              <a:ext cx="302743" cy="351174"/>
            </a:xfrm>
            <a:custGeom>
              <a:avLst/>
              <a:gdLst>
                <a:gd name="connsiteX0" fmla="*/ 18381 w 473586"/>
                <a:gd name="connsiteY0" fmla="*/ 101823 h 549348"/>
                <a:gd name="connsiteX1" fmla="*/ 42902 w 473586"/>
                <a:gd name="connsiteY1" fmla="*/ 116591 h 549348"/>
                <a:gd name="connsiteX2" fmla="*/ 308031 w 473586"/>
                <a:gd name="connsiteY2" fmla="*/ 431774 h 549348"/>
                <a:gd name="connsiteX3" fmla="*/ 344931 w 473586"/>
                <a:gd name="connsiteY3" fmla="*/ 545033 h 549348"/>
                <a:gd name="connsiteX4" fmla="*/ 315584 w 473586"/>
                <a:gd name="connsiteY4" fmla="*/ 549348 h 549348"/>
                <a:gd name="connsiteX5" fmla="*/ 281237 w 473586"/>
                <a:gd name="connsiteY5" fmla="*/ 443921 h 549348"/>
                <a:gd name="connsiteX6" fmla="*/ 26346 w 473586"/>
                <a:gd name="connsiteY6" fmla="*/ 140910 h 549348"/>
                <a:gd name="connsiteX7" fmla="*/ 0 w 473586"/>
                <a:gd name="connsiteY7" fmla="*/ 125043 h 549348"/>
                <a:gd name="connsiteX8" fmla="*/ 60041 w 473586"/>
                <a:gd name="connsiteY8" fmla="*/ 49195 h 549348"/>
                <a:gd name="connsiteX9" fmla="*/ 80323 w 473586"/>
                <a:gd name="connsiteY9" fmla="*/ 61406 h 549348"/>
                <a:gd name="connsiteX10" fmla="*/ 368681 w 473586"/>
                <a:gd name="connsiteY10" fmla="*/ 404071 h 549348"/>
                <a:gd name="connsiteX11" fmla="*/ 411455 w 473586"/>
                <a:gd name="connsiteY11" fmla="*/ 535251 h 549348"/>
                <a:gd name="connsiteX12" fmla="*/ 378529 w 473586"/>
                <a:gd name="connsiteY12" fmla="*/ 540093 h 549348"/>
                <a:gd name="connsiteX13" fmla="*/ 338622 w 473586"/>
                <a:gd name="connsiteY13" fmla="*/ 417705 h 549348"/>
                <a:gd name="connsiteX14" fmla="*/ 61752 w 473586"/>
                <a:gd name="connsiteY14" fmla="*/ 88692 h 549348"/>
                <a:gd name="connsiteX15" fmla="*/ 39419 w 473586"/>
                <a:gd name="connsiteY15" fmla="*/ 75246 h 549348"/>
                <a:gd name="connsiteX16" fmla="*/ 98983 w 473586"/>
                <a:gd name="connsiteY16" fmla="*/ 0 h 549348"/>
                <a:gd name="connsiteX17" fmla="*/ 115843 w 473586"/>
                <a:gd name="connsiteY17" fmla="*/ 10164 h 549348"/>
                <a:gd name="connsiteX18" fmla="*/ 425802 w 473586"/>
                <a:gd name="connsiteY18" fmla="*/ 379071 h 549348"/>
                <a:gd name="connsiteX19" fmla="*/ 473586 w 473586"/>
                <a:gd name="connsiteY19" fmla="*/ 526115 h 549348"/>
                <a:gd name="connsiteX20" fmla="*/ 442596 w 473586"/>
                <a:gd name="connsiteY20" fmla="*/ 530672 h 549348"/>
                <a:gd name="connsiteX21" fmla="*/ 397494 w 473586"/>
                <a:gd name="connsiteY21" fmla="*/ 391880 h 549348"/>
                <a:gd name="connsiteX22" fmla="*/ 98346 w 473586"/>
                <a:gd name="connsiteY22" fmla="*/ 35841 h 549348"/>
                <a:gd name="connsiteX23" fmla="*/ 79571 w 473586"/>
                <a:gd name="connsiteY23" fmla="*/ 24523 h 549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73586" h="549348">
                  <a:moveTo>
                    <a:pt x="18381" y="101823"/>
                  </a:moveTo>
                  <a:lnTo>
                    <a:pt x="42902" y="116591"/>
                  </a:lnTo>
                  <a:cubicBezTo>
                    <a:pt x="158948" y="195582"/>
                    <a:pt x="250496" y="304865"/>
                    <a:pt x="308031" y="431774"/>
                  </a:cubicBezTo>
                  <a:lnTo>
                    <a:pt x="344931" y="545033"/>
                  </a:lnTo>
                  <a:lnTo>
                    <a:pt x="315584" y="549348"/>
                  </a:lnTo>
                  <a:lnTo>
                    <a:pt x="281237" y="443921"/>
                  </a:lnTo>
                  <a:cubicBezTo>
                    <a:pt x="225923" y="321913"/>
                    <a:pt x="137911" y="216851"/>
                    <a:pt x="26346" y="140910"/>
                  </a:cubicBezTo>
                  <a:lnTo>
                    <a:pt x="0" y="125043"/>
                  </a:lnTo>
                  <a:close/>
                  <a:moveTo>
                    <a:pt x="60041" y="49195"/>
                  </a:moveTo>
                  <a:lnTo>
                    <a:pt x="80323" y="61406"/>
                  </a:lnTo>
                  <a:cubicBezTo>
                    <a:pt x="206520" y="147279"/>
                    <a:pt x="306087" y="266089"/>
                    <a:pt x="368681" y="404071"/>
                  </a:cubicBezTo>
                  <a:lnTo>
                    <a:pt x="411455" y="535251"/>
                  </a:lnTo>
                  <a:lnTo>
                    <a:pt x="378529" y="540093"/>
                  </a:lnTo>
                  <a:lnTo>
                    <a:pt x="338622" y="417705"/>
                  </a:lnTo>
                  <a:cubicBezTo>
                    <a:pt x="278522" y="285221"/>
                    <a:pt x="182921" y="171144"/>
                    <a:pt x="61752" y="88692"/>
                  </a:cubicBezTo>
                  <a:lnTo>
                    <a:pt x="39419" y="75246"/>
                  </a:lnTo>
                  <a:close/>
                  <a:moveTo>
                    <a:pt x="98983" y="0"/>
                  </a:moveTo>
                  <a:lnTo>
                    <a:pt x="115843" y="10164"/>
                  </a:lnTo>
                  <a:cubicBezTo>
                    <a:pt x="251565" y="102638"/>
                    <a:pt x="358595" y="230552"/>
                    <a:pt x="425802" y="379071"/>
                  </a:cubicBezTo>
                  <a:lnTo>
                    <a:pt x="473586" y="526115"/>
                  </a:lnTo>
                  <a:lnTo>
                    <a:pt x="442596" y="530672"/>
                  </a:lnTo>
                  <a:lnTo>
                    <a:pt x="397494" y="391880"/>
                  </a:lnTo>
                  <a:cubicBezTo>
                    <a:pt x="332631" y="248542"/>
                    <a:pt x="229334" y="125090"/>
                    <a:pt x="98346" y="35841"/>
                  </a:cubicBezTo>
                  <a:lnTo>
                    <a:pt x="79571" y="2452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5" name="楕円 254">
              <a:extLst>
                <a:ext uri="{FF2B5EF4-FFF2-40B4-BE49-F238E27FC236}">
                  <a16:creationId xmlns:a16="http://schemas.microsoft.com/office/drawing/2014/main" id="{46CC2517-4507-4A05-8A99-3895DB240E6E}"/>
                </a:ext>
              </a:extLst>
            </p:cNvPr>
            <p:cNvSpPr/>
            <p:nvPr/>
          </p:nvSpPr>
          <p:spPr>
            <a:xfrm>
              <a:off x="4917152" y="3005802"/>
              <a:ext cx="118397" cy="118397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8098FF2A-2001-4B5F-B3B5-6A9C916BFA39}"/>
                </a:ext>
              </a:extLst>
            </p:cNvPr>
            <p:cNvGrpSpPr/>
            <p:nvPr/>
          </p:nvGrpSpPr>
          <p:grpSpPr>
            <a:xfrm>
              <a:off x="5024160" y="504073"/>
              <a:ext cx="1342326" cy="1283559"/>
              <a:chOff x="5162318" y="521629"/>
              <a:chExt cx="1700074" cy="1625645"/>
            </a:xfrm>
          </p:grpSpPr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728C891E-7CD5-4A45-96CA-89FBDEEF8150}"/>
                  </a:ext>
                </a:extLst>
              </p:cNvPr>
              <p:cNvGrpSpPr/>
              <p:nvPr/>
            </p:nvGrpSpPr>
            <p:grpSpPr>
              <a:xfrm rot="12600000">
                <a:off x="5403827" y="521629"/>
                <a:ext cx="811626" cy="1625645"/>
                <a:chOff x="4817985" y="3290920"/>
                <a:chExt cx="967713" cy="1938280"/>
              </a:xfrm>
            </p:grpSpPr>
            <p:grpSp>
              <p:nvGrpSpPr>
                <p:cNvPr id="261" name="グループ化 260">
                  <a:extLst>
                    <a:ext uri="{FF2B5EF4-FFF2-40B4-BE49-F238E27FC236}">
                      <a16:creationId xmlns:a16="http://schemas.microsoft.com/office/drawing/2014/main" id="{CE4A7829-65FC-410B-88F8-18B85697D4B1}"/>
                    </a:ext>
                  </a:extLst>
                </p:cNvPr>
                <p:cNvGrpSpPr/>
                <p:nvPr/>
              </p:nvGrpSpPr>
              <p:grpSpPr>
                <a:xfrm>
                  <a:off x="4817985" y="3290920"/>
                  <a:ext cx="967713" cy="1938280"/>
                  <a:chOff x="4817985" y="3290920"/>
                  <a:chExt cx="967713" cy="1938280"/>
                </a:xfrm>
              </p:grpSpPr>
              <p:grpSp>
                <p:nvGrpSpPr>
                  <p:cNvPr id="263" name="グループ化 262">
                    <a:extLst>
                      <a:ext uri="{FF2B5EF4-FFF2-40B4-BE49-F238E27FC236}">
                        <a16:creationId xmlns:a16="http://schemas.microsoft.com/office/drawing/2014/main" id="{21B3591B-4FD5-4D94-97F0-59A4B12459AB}"/>
                      </a:ext>
                    </a:extLst>
                  </p:cNvPr>
                  <p:cNvGrpSpPr/>
                  <p:nvPr/>
                </p:nvGrpSpPr>
                <p:grpSpPr>
                  <a:xfrm>
                    <a:off x="5165048" y="3290920"/>
                    <a:ext cx="270030" cy="1093665"/>
                    <a:chOff x="5165048" y="3290920"/>
                    <a:chExt cx="270030" cy="1093665"/>
                  </a:xfrm>
                </p:grpSpPr>
                <p:sp>
                  <p:nvSpPr>
                    <p:cNvPr id="265" name="フリーフォーム: 図形 264">
                      <a:extLst>
                        <a:ext uri="{FF2B5EF4-FFF2-40B4-BE49-F238E27FC236}">
                          <a16:creationId xmlns:a16="http://schemas.microsoft.com/office/drawing/2014/main" id="{79AE264A-BC21-4863-B77C-8392689DDA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65048" y="3290920"/>
                      <a:ext cx="270030" cy="1026157"/>
                    </a:xfrm>
                    <a:custGeom>
                      <a:avLst/>
                      <a:gdLst>
                        <a:gd name="connsiteX0" fmla="*/ 133919 w 270030"/>
                        <a:gd name="connsiteY0" fmla="*/ 0 h 1026157"/>
                        <a:gd name="connsiteX1" fmla="*/ 223026 w 270030"/>
                        <a:gd name="connsiteY1" fmla="*/ 11910 h 1026157"/>
                        <a:gd name="connsiteX2" fmla="*/ 230485 w 270030"/>
                        <a:gd name="connsiteY2" fmla="*/ 26593 h 1026157"/>
                        <a:gd name="connsiteX3" fmla="*/ 270030 w 270030"/>
                        <a:gd name="connsiteY3" fmla="*/ 254374 h 1026157"/>
                        <a:gd name="connsiteX4" fmla="*/ 230485 w 270030"/>
                        <a:gd name="connsiteY4" fmla="*/ 482155 h 1026157"/>
                        <a:gd name="connsiteX5" fmla="*/ 220854 w 270030"/>
                        <a:gd name="connsiteY5" fmla="*/ 497648 h 1026157"/>
                        <a:gd name="connsiteX6" fmla="*/ 221218 w 270030"/>
                        <a:gd name="connsiteY6" fmla="*/ 508485 h 1026157"/>
                        <a:gd name="connsiteX7" fmla="*/ 135015 w 270030"/>
                        <a:gd name="connsiteY7" fmla="*/ 1026157 h 1026157"/>
                        <a:gd name="connsiteX8" fmla="*/ 48812 w 270030"/>
                        <a:gd name="connsiteY8" fmla="*/ 508485 h 1026157"/>
                        <a:gd name="connsiteX9" fmla="*/ 49177 w 270030"/>
                        <a:gd name="connsiteY9" fmla="*/ 497648 h 1026157"/>
                        <a:gd name="connsiteX10" fmla="*/ 39545 w 270030"/>
                        <a:gd name="connsiteY10" fmla="*/ 482155 h 1026157"/>
                        <a:gd name="connsiteX11" fmla="*/ 0 w 270030"/>
                        <a:gd name="connsiteY11" fmla="*/ 254374 h 1026157"/>
                        <a:gd name="connsiteX12" fmla="*/ 39545 w 270030"/>
                        <a:gd name="connsiteY12" fmla="*/ 26593 h 1026157"/>
                        <a:gd name="connsiteX13" fmla="*/ 47164 w 270030"/>
                        <a:gd name="connsiteY13" fmla="*/ 11596 h 10261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70030" h="1026157">
                          <a:moveTo>
                            <a:pt x="133919" y="0"/>
                          </a:moveTo>
                          <a:lnTo>
                            <a:pt x="223026" y="11910"/>
                          </a:lnTo>
                          <a:lnTo>
                            <a:pt x="230485" y="26593"/>
                          </a:lnTo>
                          <a:cubicBezTo>
                            <a:pt x="254918" y="84887"/>
                            <a:pt x="270030" y="165420"/>
                            <a:pt x="270030" y="254374"/>
                          </a:cubicBezTo>
                          <a:cubicBezTo>
                            <a:pt x="270030" y="343328"/>
                            <a:pt x="254918" y="423860"/>
                            <a:pt x="230485" y="482155"/>
                          </a:cubicBezTo>
                          <a:lnTo>
                            <a:pt x="220854" y="497648"/>
                          </a:lnTo>
                          <a:lnTo>
                            <a:pt x="221218" y="508485"/>
                          </a:lnTo>
                          <a:cubicBezTo>
                            <a:pt x="221218" y="794387"/>
                            <a:pt x="182624" y="1026157"/>
                            <a:pt x="135015" y="1026157"/>
                          </a:cubicBezTo>
                          <a:cubicBezTo>
                            <a:pt x="87406" y="1026157"/>
                            <a:pt x="48812" y="794387"/>
                            <a:pt x="48812" y="508485"/>
                          </a:cubicBezTo>
                          <a:lnTo>
                            <a:pt x="49177" y="497648"/>
                          </a:lnTo>
                          <a:lnTo>
                            <a:pt x="39545" y="482155"/>
                          </a:lnTo>
                          <a:cubicBezTo>
                            <a:pt x="15112" y="423860"/>
                            <a:pt x="0" y="343328"/>
                            <a:pt x="0" y="254374"/>
                          </a:cubicBezTo>
                          <a:cubicBezTo>
                            <a:pt x="0" y="165420"/>
                            <a:pt x="15112" y="84887"/>
                            <a:pt x="39545" y="26593"/>
                          </a:cubicBezTo>
                          <a:lnTo>
                            <a:pt x="47164" y="11596"/>
                          </a:lnTo>
                          <a:close/>
                        </a:path>
                      </a:pathLst>
                    </a:custGeom>
                    <a:solidFill>
                      <a:srgbClr val="CC99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6" name="四角形: 上の 2 つの角を丸める 265">
                      <a:extLst>
                        <a:ext uri="{FF2B5EF4-FFF2-40B4-BE49-F238E27FC236}">
                          <a16:creationId xmlns:a16="http://schemas.microsoft.com/office/drawing/2014/main" id="{85A19800-758A-468F-92FA-B5E88A049F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16357" y="4249570"/>
                      <a:ext cx="179556" cy="135015"/>
                    </a:xfrm>
                    <a:prstGeom prst="round2SameRect">
                      <a:avLst>
                        <a:gd name="adj1" fmla="val 41359"/>
                        <a:gd name="adj2" fmla="val 0"/>
                      </a:avLst>
                    </a:prstGeom>
                    <a:gradFill>
                      <a:gsLst>
                        <a:gs pos="100000">
                          <a:schemeClr val="bg1">
                            <a:lumMod val="50000"/>
                          </a:schemeClr>
                        </a:gs>
                        <a:gs pos="0">
                          <a:schemeClr val="bg1">
                            <a:lumMod val="65000"/>
                          </a:schemeClr>
                        </a:gs>
                        <a:gs pos="48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64" name="フリーフォーム: 図形 263">
                    <a:extLst>
                      <a:ext uri="{FF2B5EF4-FFF2-40B4-BE49-F238E27FC236}">
                        <a16:creationId xmlns:a16="http://schemas.microsoft.com/office/drawing/2014/main" id="{F5DF037E-2EBA-4867-9CE7-A291D31F4814}"/>
                      </a:ext>
                    </a:extLst>
                  </p:cNvPr>
                  <p:cNvSpPr/>
                  <p:nvPr/>
                </p:nvSpPr>
                <p:spPr>
                  <a:xfrm>
                    <a:off x="4817985" y="4374105"/>
                    <a:ext cx="967713" cy="855095"/>
                  </a:xfrm>
                  <a:custGeom>
                    <a:avLst/>
                    <a:gdLst>
                      <a:gd name="connsiteX0" fmla="*/ 527494 w 1054987"/>
                      <a:gd name="connsiteY0" fmla="*/ 0 h 994545"/>
                      <a:gd name="connsiteX1" fmla="*/ 843613 w 1054987"/>
                      <a:gd name="connsiteY1" fmla="*/ 151781 h 994545"/>
                      <a:gd name="connsiteX2" fmla="*/ 847121 w 1054987"/>
                      <a:gd name="connsiteY2" fmla="*/ 172284 h 994545"/>
                      <a:gd name="connsiteX3" fmla="*/ 849698 w 1054987"/>
                      <a:gd name="connsiteY3" fmla="*/ 172284 h 994545"/>
                      <a:gd name="connsiteX4" fmla="*/ 851039 w 1054987"/>
                      <a:gd name="connsiteY4" fmla="*/ 179745 h 994545"/>
                      <a:gd name="connsiteX5" fmla="*/ 956788 w 1054987"/>
                      <a:gd name="connsiteY5" fmla="*/ 625338 h 994545"/>
                      <a:gd name="connsiteX6" fmla="*/ 1033719 w 1054987"/>
                      <a:gd name="connsiteY6" fmla="*/ 895300 h 994545"/>
                      <a:gd name="connsiteX7" fmla="*/ 1054987 w 1054987"/>
                      <a:gd name="connsiteY7" fmla="*/ 963635 h 994545"/>
                      <a:gd name="connsiteX8" fmla="*/ 904898 w 1054987"/>
                      <a:gd name="connsiteY8" fmla="*/ 979607 h 994545"/>
                      <a:gd name="connsiteX9" fmla="*/ 527494 w 1054987"/>
                      <a:gd name="connsiteY9" fmla="*/ 994545 h 994545"/>
                      <a:gd name="connsiteX10" fmla="*/ 150090 w 1054987"/>
                      <a:gd name="connsiteY10" fmla="*/ 979607 h 994545"/>
                      <a:gd name="connsiteX11" fmla="*/ 0 w 1054987"/>
                      <a:gd name="connsiteY11" fmla="*/ 963635 h 994545"/>
                      <a:gd name="connsiteX12" fmla="*/ 21269 w 1054987"/>
                      <a:gd name="connsiteY12" fmla="*/ 895300 h 994545"/>
                      <a:gd name="connsiteX13" fmla="*/ 98199 w 1054987"/>
                      <a:gd name="connsiteY13" fmla="*/ 625338 h 994545"/>
                      <a:gd name="connsiteX14" fmla="*/ 203949 w 1054987"/>
                      <a:gd name="connsiteY14" fmla="*/ 179745 h 994545"/>
                      <a:gd name="connsiteX15" fmla="*/ 205289 w 1054987"/>
                      <a:gd name="connsiteY15" fmla="*/ 172284 h 994545"/>
                      <a:gd name="connsiteX16" fmla="*/ 207867 w 1054987"/>
                      <a:gd name="connsiteY16" fmla="*/ 172284 h 994545"/>
                      <a:gd name="connsiteX17" fmla="*/ 211376 w 1054987"/>
                      <a:gd name="connsiteY17" fmla="*/ 151781 h 994545"/>
                      <a:gd name="connsiteX18" fmla="*/ 527494 w 1054987"/>
                      <a:gd name="connsiteY18" fmla="*/ 0 h 994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54987" h="994545">
                        <a:moveTo>
                          <a:pt x="527494" y="0"/>
                        </a:moveTo>
                        <a:cubicBezTo>
                          <a:pt x="683426" y="0"/>
                          <a:pt x="813524" y="65160"/>
                          <a:pt x="843613" y="151781"/>
                        </a:cubicBezTo>
                        <a:lnTo>
                          <a:pt x="847121" y="172284"/>
                        </a:lnTo>
                        <a:lnTo>
                          <a:pt x="849698" y="172284"/>
                        </a:lnTo>
                        <a:lnTo>
                          <a:pt x="851039" y="179745"/>
                        </a:lnTo>
                        <a:cubicBezTo>
                          <a:pt x="873494" y="295017"/>
                          <a:pt x="910518" y="452656"/>
                          <a:pt x="956788" y="625338"/>
                        </a:cubicBezTo>
                        <a:cubicBezTo>
                          <a:pt x="982816" y="722472"/>
                          <a:pt x="1008996" y="814021"/>
                          <a:pt x="1033719" y="895300"/>
                        </a:cubicBezTo>
                        <a:lnTo>
                          <a:pt x="1054987" y="963635"/>
                        </a:lnTo>
                        <a:lnTo>
                          <a:pt x="904898" y="979607"/>
                        </a:lnTo>
                        <a:cubicBezTo>
                          <a:pt x="788899" y="989226"/>
                          <a:pt x="661365" y="994545"/>
                          <a:pt x="527494" y="994545"/>
                        </a:cubicBezTo>
                        <a:cubicBezTo>
                          <a:pt x="393623" y="994545"/>
                          <a:pt x="266089" y="989226"/>
                          <a:pt x="150090" y="979607"/>
                        </a:cubicBezTo>
                        <a:lnTo>
                          <a:pt x="0" y="963635"/>
                        </a:lnTo>
                        <a:lnTo>
                          <a:pt x="21269" y="895300"/>
                        </a:lnTo>
                        <a:cubicBezTo>
                          <a:pt x="45992" y="814021"/>
                          <a:pt x="72172" y="722472"/>
                          <a:pt x="98199" y="625338"/>
                        </a:cubicBezTo>
                        <a:cubicBezTo>
                          <a:pt x="144469" y="452656"/>
                          <a:pt x="181493" y="295017"/>
                          <a:pt x="203949" y="179745"/>
                        </a:cubicBezTo>
                        <a:lnTo>
                          <a:pt x="205289" y="172284"/>
                        </a:lnTo>
                        <a:lnTo>
                          <a:pt x="207867" y="172284"/>
                        </a:lnTo>
                        <a:lnTo>
                          <a:pt x="211376" y="151781"/>
                        </a:lnTo>
                        <a:cubicBezTo>
                          <a:pt x="241464" y="65160"/>
                          <a:pt x="371562" y="0"/>
                          <a:pt x="527494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996633"/>
                      </a:gs>
                      <a:gs pos="0">
                        <a:srgbClr val="CC9900"/>
                      </a:gs>
                      <a:gs pos="48000">
                        <a:srgbClr val="FFFF00"/>
                      </a:gs>
                    </a:gsLst>
                    <a:lin ang="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sz="1200"/>
                  </a:p>
                </p:txBody>
              </p:sp>
            </p:grp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A5D00B53-4DD5-4D72-84E4-043758E9F91B}"/>
                    </a:ext>
                  </a:extLst>
                </p:cNvPr>
                <p:cNvSpPr/>
                <p:nvPr/>
              </p:nvSpPr>
              <p:spPr>
                <a:xfrm rot="10800000">
                  <a:off x="5168425" y="3369280"/>
                  <a:ext cx="263276" cy="136104"/>
                </a:xfrm>
                <a:custGeom>
                  <a:avLst/>
                  <a:gdLst>
                    <a:gd name="connsiteX0" fmla="*/ 131638 w 263276"/>
                    <a:gd name="connsiteY0" fmla="*/ 45616 h 136104"/>
                    <a:gd name="connsiteX1" fmla="*/ 4114 w 263276"/>
                    <a:gd name="connsiteY1" fmla="*/ 39589 h 136104"/>
                    <a:gd name="connsiteX2" fmla="*/ 3340 w 263276"/>
                    <a:gd name="connsiteY2" fmla="*/ 39467 h 136104"/>
                    <a:gd name="connsiteX3" fmla="*/ 0 w 263276"/>
                    <a:gd name="connsiteY3" fmla="*/ 0 h 136104"/>
                    <a:gd name="connsiteX4" fmla="*/ 131638 w 263276"/>
                    <a:gd name="connsiteY4" fmla="*/ 7274 h 136104"/>
                    <a:gd name="connsiteX5" fmla="*/ 263276 w 263276"/>
                    <a:gd name="connsiteY5" fmla="*/ 0 h 136104"/>
                    <a:gd name="connsiteX6" fmla="*/ 259936 w 263276"/>
                    <a:gd name="connsiteY6" fmla="*/ 39467 h 136104"/>
                    <a:gd name="connsiteX7" fmla="*/ 259162 w 263276"/>
                    <a:gd name="connsiteY7" fmla="*/ 39589 h 136104"/>
                    <a:gd name="connsiteX8" fmla="*/ 131638 w 263276"/>
                    <a:gd name="connsiteY8" fmla="*/ 45616 h 136104"/>
                    <a:gd name="connsiteX9" fmla="*/ 131639 w 263276"/>
                    <a:gd name="connsiteY9" fmla="*/ 136104 h 136104"/>
                    <a:gd name="connsiteX10" fmla="*/ 20049 w 263276"/>
                    <a:gd name="connsiteY10" fmla="*/ 130830 h 136104"/>
                    <a:gd name="connsiteX11" fmla="*/ 8786 w 263276"/>
                    <a:gd name="connsiteY11" fmla="*/ 90974 h 136104"/>
                    <a:gd name="connsiteX12" fmla="*/ 131639 w 263276"/>
                    <a:gd name="connsiteY12" fmla="*/ 97762 h 136104"/>
                    <a:gd name="connsiteX13" fmla="*/ 254490 w 263276"/>
                    <a:gd name="connsiteY13" fmla="*/ 90974 h 136104"/>
                    <a:gd name="connsiteX14" fmla="*/ 243227 w 263276"/>
                    <a:gd name="connsiteY14" fmla="*/ 130830 h 136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63276" h="136104">
                      <a:moveTo>
                        <a:pt x="131638" y="45616"/>
                      </a:moveTo>
                      <a:cubicBezTo>
                        <a:pt x="86402" y="45616"/>
                        <a:pt x="43310" y="43470"/>
                        <a:pt x="4114" y="39589"/>
                      </a:cubicBezTo>
                      <a:lnTo>
                        <a:pt x="3340" y="39467"/>
                      </a:lnTo>
                      <a:lnTo>
                        <a:pt x="0" y="0"/>
                      </a:lnTo>
                      <a:lnTo>
                        <a:pt x="131638" y="7274"/>
                      </a:lnTo>
                      <a:lnTo>
                        <a:pt x="263276" y="0"/>
                      </a:lnTo>
                      <a:lnTo>
                        <a:pt x="259936" y="39467"/>
                      </a:lnTo>
                      <a:lnTo>
                        <a:pt x="259162" y="39589"/>
                      </a:lnTo>
                      <a:cubicBezTo>
                        <a:pt x="219966" y="43470"/>
                        <a:pt x="176872" y="45616"/>
                        <a:pt x="131638" y="45616"/>
                      </a:cubicBezTo>
                      <a:close/>
                      <a:moveTo>
                        <a:pt x="131639" y="136104"/>
                      </a:moveTo>
                      <a:lnTo>
                        <a:pt x="20049" y="130830"/>
                      </a:lnTo>
                      <a:lnTo>
                        <a:pt x="8786" y="90974"/>
                      </a:lnTo>
                      <a:lnTo>
                        <a:pt x="131639" y="97762"/>
                      </a:lnTo>
                      <a:lnTo>
                        <a:pt x="254490" y="90974"/>
                      </a:lnTo>
                      <a:lnTo>
                        <a:pt x="243227" y="13083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8" name="星: 12 pt 257">
                <a:extLst>
                  <a:ext uri="{FF2B5EF4-FFF2-40B4-BE49-F238E27FC236}">
                    <a16:creationId xmlns:a16="http://schemas.microsoft.com/office/drawing/2014/main" id="{E32A2AD3-03F3-4438-9942-CA42B71A4491}"/>
                  </a:ext>
                </a:extLst>
              </p:cNvPr>
              <p:cNvSpPr/>
              <p:nvPr/>
            </p:nvSpPr>
            <p:spPr>
              <a:xfrm>
                <a:off x="5162318" y="803834"/>
                <a:ext cx="366574" cy="366574"/>
              </a:xfrm>
              <a:prstGeom prst="star12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星: 12 pt 258">
                <a:extLst>
                  <a:ext uri="{FF2B5EF4-FFF2-40B4-BE49-F238E27FC236}">
                    <a16:creationId xmlns:a16="http://schemas.microsoft.com/office/drawing/2014/main" id="{70226BA0-97F8-4FF2-8CC5-9DC38B1A2200}"/>
                  </a:ext>
                </a:extLst>
              </p:cNvPr>
              <p:cNvSpPr/>
              <p:nvPr/>
            </p:nvSpPr>
            <p:spPr>
              <a:xfrm>
                <a:off x="6495818" y="956234"/>
                <a:ext cx="366574" cy="366574"/>
              </a:xfrm>
              <a:prstGeom prst="star12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B20BC634-5BD1-4D9F-A25D-FC13CAB26DDA}"/>
                  </a:ext>
                </a:extLst>
              </p:cNvPr>
              <p:cNvSpPr/>
              <p:nvPr/>
            </p:nvSpPr>
            <p:spPr>
              <a:xfrm rot="8100000">
                <a:off x="5489648" y="1311613"/>
                <a:ext cx="431160" cy="500132"/>
              </a:xfrm>
              <a:custGeom>
                <a:avLst/>
                <a:gdLst>
                  <a:gd name="connsiteX0" fmla="*/ 18381 w 473586"/>
                  <a:gd name="connsiteY0" fmla="*/ 101823 h 549348"/>
                  <a:gd name="connsiteX1" fmla="*/ 42902 w 473586"/>
                  <a:gd name="connsiteY1" fmla="*/ 116591 h 549348"/>
                  <a:gd name="connsiteX2" fmla="*/ 308031 w 473586"/>
                  <a:gd name="connsiteY2" fmla="*/ 431774 h 549348"/>
                  <a:gd name="connsiteX3" fmla="*/ 344931 w 473586"/>
                  <a:gd name="connsiteY3" fmla="*/ 545033 h 549348"/>
                  <a:gd name="connsiteX4" fmla="*/ 315584 w 473586"/>
                  <a:gd name="connsiteY4" fmla="*/ 549348 h 549348"/>
                  <a:gd name="connsiteX5" fmla="*/ 281237 w 473586"/>
                  <a:gd name="connsiteY5" fmla="*/ 443921 h 549348"/>
                  <a:gd name="connsiteX6" fmla="*/ 26346 w 473586"/>
                  <a:gd name="connsiteY6" fmla="*/ 140910 h 549348"/>
                  <a:gd name="connsiteX7" fmla="*/ 0 w 473586"/>
                  <a:gd name="connsiteY7" fmla="*/ 125043 h 549348"/>
                  <a:gd name="connsiteX8" fmla="*/ 60041 w 473586"/>
                  <a:gd name="connsiteY8" fmla="*/ 49195 h 549348"/>
                  <a:gd name="connsiteX9" fmla="*/ 80323 w 473586"/>
                  <a:gd name="connsiteY9" fmla="*/ 61406 h 549348"/>
                  <a:gd name="connsiteX10" fmla="*/ 368681 w 473586"/>
                  <a:gd name="connsiteY10" fmla="*/ 404071 h 549348"/>
                  <a:gd name="connsiteX11" fmla="*/ 411455 w 473586"/>
                  <a:gd name="connsiteY11" fmla="*/ 535251 h 549348"/>
                  <a:gd name="connsiteX12" fmla="*/ 378529 w 473586"/>
                  <a:gd name="connsiteY12" fmla="*/ 540093 h 549348"/>
                  <a:gd name="connsiteX13" fmla="*/ 338622 w 473586"/>
                  <a:gd name="connsiteY13" fmla="*/ 417705 h 549348"/>
                  <a:gd name="connsiteX14" fmla="*/ 61752 w 473586"/>
                  <a:gd name="connsiteY14" fmla="*/ 88692 h 549348"/>
                  <a:gd name="connsiteX15" fmla="*/ 39419 w 473586"/>
                  <a:gd name="connsiteY15" fmla="*/ 75246 h 549348"/>
                  <a:gd name="connsiteX16" fmla="*/ 98983 w 473586"/>
                  <a:gd name="connsiteY16" fmla="*/ 0 h 549348"/>
                  <a:gd name="connsiteX17" fmla="*/ 115843 w 473586"/>
                  <a:gd name="connsiteY17" fmla="*/ 10164 h 549348"/>
                  <a:gd name="connsiteX18" fmla="*/ 425802 w 473586"/>
                  <a:gd name="connsiteY18" fmla="*/ 379071 h 549348"/>
                  <a:gd name="connsiteX19" fmla="*/ 473586 w 473586"/>
                  <a:gd name="connsiteY19" fmla="*/ 526115 h 549348"/>
                  <a:gd name="connsiteX20" fmla="*/ 442596 w 473586"/>
                  <a:gd name="connsiteY20" fmla="*/ 530672 h 549348"/>
                  <a:gd name="connsiteX21" fmla="*/ 397494 w 473586"/>
                  <a:gd name="connsiteY21" fmla="*/ 391880 h 549348"/>
                  <a:gd name="connsiteX22" fmla="*/ 98346 w 473586"/>
                  <a:gd name="connsiteY22" fmla="*/ 35841 h 549348"/>
                  <a:gd name="connsiteX23" fmla="*/ 79571 w 473586"/>
                  <a:gd name="connsiteY23" fmla="*/ 24523 h 549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73586" h="549348">
                    <a:moveTo>
                      <a:pt x="18381" y="101823"/>
                    </a:moveTo>
                    <a:lnTo>
                      <a:pt x="42902" y="116591"/>
                    </a:lnTo>
                    <a:cubicBezTo>
                      <a:pt x="158948" y="195582"/>
                      <a:pt x="250496" y="304865"/>
                      <a:pt x="308031" y="431774"/>
                    </a:cubicBezTo>
                    <a:lnTo>
                      <a:pt x="344931" y="545033"/>
                    </a:lnTo>
                    <a:lnTo>
                      <a:pt x="315584" y="549348"/>
                    </a:lnTo>
                    <a:lnTo>
                      <a:pt x="281237" y="443921"/>
                    </a:lnTo>
                    <a:cubicBezTo>
                      <a:pt x="225923" y="321913"/>
                      <a:pt x="137911" y="216851"/>
                      <a:pt x="26346" y="140910"/>
                    </a:cubicBezTo>
                    <a:lnTo>
                      <a:pt x="0" y="125043"/>
                    </a:lnTo>
                    <a:close/>
                    <a:moveTo>
                      <a:pt x="60041" y="49195"/>
                    </a:moveTo>
                    <a:lnTo>
                      <a:pt x="80323" y="61406"/>
                    </a:lnTo>
                    <a:cubicBezTo>
                      <a:pt x="206520" y="147279"/>
                      <a:pt x="306087" y="266089"/>
                      <a:pt x="368681" y="404071"/>
                    </a:cubicBezTo>
                    <a:lnTo>
                      <a:pt x="411455" y="535251"/>
                    </a:lnTo>
                    <a:lnTo>
                      <a:pt x="378529" y="540093"/>
                    </a:lnTo>
                    <a:lnTo>
                      <a:pt x="338622" y="417705"/>
                    </a:lnTo>
                    <a:cubicBezTo>
                      <a:pt x="278522" y="285221"/>
                      <a:pt x="182921" y="171144"/>
                      <a:pt x="61752" y="88692"/>
                    </a:cubicBezTo>
                    <a:lnTo>
                      <a:pt x="39419" y="75246"/>
                    </a:lnTo>
                    <a:close/>
                    <a:moveTo>
                      <a:pt x="98983" y="0"/>
                    </a:moveTo>
                    <a:lnTo>
                      <a:pt x="115843" y="10164"/>
                    </a:lnTo>
                    <a:cubicBezTo>
                      <a:pt x="251565" y="102638"/>
                      <a:pt x="358595" y="230552"/>
                      <a:pt x="425802" y="379071"/>
                    </a:cubicBezTo>
                    <a:lnTo>
                      <a:pt x="473586" y="526115"/>
                    </a:lnTo>
                    <a:lnTo>
                      <a:pt x="442596" y="530672"/>
                    </a:lnTo>
                    <a:lnTo>
                      <a:pt x="397494" y="391880"/>
                    </a:lnTo>
                    <a:cubicBezTo>
                      <a:pt x="332631" y="248542"/>
                      <a:pt x="229334" y="125090"/>
                      <a:pt x="98346" y="35841"/>
                    </a:cubicBezTo>
                    <a:lnTo>
                      <a:pt x="79571" y="245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46ED69D5-D005-4B78-BDF6-AEE429BC96B5}"/>
              </a:ext>
            </a:extLst>
          </p:cNvPr>
          <p:cNvGrpSpPr/>
          <p:nvPr/>
        </p:nvGrpSpPr>
        <p:grpSpPr>
          <a:xfrm>
            <a:off x="772116" y="4044204"/>
            <a:ext cx="2485675" cy="2186796"/>
            <a:chOff x="-1445750" y="3928911"/>
            <a:chExt cx="3222830" cy="2835315"/>
          </a:xfrm>
        </p:grpSpPr>
        <p:sp>
          <p:nvSpPr>
            <p:cNvPr id="274" name="八角形 273">
              <a:extLst>
                <a:ext uri="{FF2B5EF4-FFF2-40B4-BE49-F238E27FC236}">
                  <a16:creationId xmlns:a16="http://schemas.microsoft.com/office/drawing/2014/main" id="{E46F70C8-9704-4879-98C8-648514461BAF}"/>
                </a:ext>
              </a:extLst>
            </p:cNvPr>
            <p:cNvSpPr/>
            <p:nvPr/>
          </p:nvSpPr>
          <p:spPr>
            <a:xfrm>
              <a:off x="-1004466" y="3928911"/>
              <a:ext cx="2340260" cy="2340260"/>
            </a:xfrm>
            <a:prstGeom prst="octagon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55ECE61D-4F69-4040-B3E2-95B780DDCA65}"/>
                </a:ext>
              </a:extLst>
            </p:cNvPr>
            <p:cNvSpPr/>
            <p:nvPr/>
          </p:nvSpPr>
          <p:spPr>
            <a:xfrm>
              <a:off x="-1445750" y="6584206"/>
              <a:ext cx="3222830" cy="1800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9C43C2BD-B0A7-4CE3-BCD1-0B6D8C2540C1}"/>
                </a:ext>
              </a:extLst>
            </p:cNvPr>
            <p:cNvSpPr/>
            <p:nvPr/>
          </p:nvSpPr>
          <p:spPr>
            <a:xfrm>
              <a:off x="-2611" y="6467679"/>
              <a:ext cx="1608436" cy="11839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FD8094D8-AC2D-4A20-8D43-55D5717D57FD}"/>
                </a:ext>
              </a:extLst>
            </p:cNvPr>
            <p:cNvSpPr/>
            <p:nvPr/>
          </p:nvSpPr>
          <p:spPr>
            <a:xfrm>
              <a:off x="-407812" y="4879445"/>
              <a:ext cx="1146952" cy="1704762"/>
            </a:xfrm>
            <a:custGeom>
              <a:avLst/>
              <a:gdLst>
                <a:gd name="connsiteX0" fmla="*/ 573476 w 1146952"/>
                <a:gd name="connsiteY0" fmla="*/ 0 h 1704762"/>
                <a:gd name="connsiteX1" fmla="*/ 767094 w 1146952"/>
                <a:gd name="connsiteY1" fmla="*/ 138010 h 1704762"/>
                <a:gd name="connsiteX2" fmla="*/ 765954 w 1146952"/>
                <a:gd name="connsiteY2" fmla="*/ 142035 h 1704762"/>
                <a:gd name="connsiteX3" fmla="*/ 1146952 w 1146952"/>
                <a:gd name="connsiteY3" fmla="*/ 1704762 h 1704762"/>
                <a:gd name="connsiteX4" fmla="*/ 954561 w 1146952"/>
                <a:gd name="connsiteY4" fmla="*/ 1704762 h 1704762"/>
                <a:gd name="connsiteX5" fmla="*/ 824898 w 1146952"/>
                <a:gd name="connsiteY5" fmla="*/ 1141353 h 1704762"/>
                <a:gd name="connsiteX6" fmla="*/ 329480 w 1146952"/>
                <a:gd name="connsiteY6" fmla="*/ 1141353 h 1704762"/>
                <a:gd name="connsiteX7" fmla="*/ 199817 w 1146952"/>
                <a:gd name="connsiteY7" fmla="*/ 1704762 h 1704762"/>
                <a:gd name="connsiteX8" fmla="*/ 0 w 1146952"/>
                <a:gd name="connsiteY8" fmla="*/ 1704762 h 1704762"/>
                <a:gd name="connsiteX9" fmla="*/ 380998 w 1146952"/>
                <a:gd name="connsiteY9" fmla="*/ 142035 h 1704762"/>
                <a:gd name="connsiteX10" fmla="*/ 379858 w 1146952"/>
                <a:gd name="connsiteY10" fmla="*/ 138010 h 1704762"/>
                <a:gd name="connsiteX11" fmla="*/ 573476 w 1146952"/>
                <a:gd name="connsiteY11" fmla="*/ 0 h 1704762"/>
                <a:gd name="connsiteX0" fmla="*/ 573476 w 1146952"/>
                <a:gd name="connsiteY0" fmla="*/ 0 h 1704762"/>
                <a:gd name="connsiteX1" fmla="*/ 767094 w 1146952"/>
                <a:gd name="connsiteY1" fmla="*/ 138010 h 1704762"/>
                <a:gd name="connsiteX2" fmla="*/ 1146952 w 1146952"/>
                <a:gd name="connsiteY2" fmla="*/ 1704762 h 1704762"/>
                <a:gd name="connsiteX3" fmla="*/ 954561 w 1146952"/>
                <a:gd name="connsiteY3" fmla="*/ 1704762 h 1704762"/>
                <a:gd name="connsiteX4" fmla="*/ 824898 w 1146952"/>
                <a:gd name="connsiteY4" fmla="*/ 1141353 h 1704762"/>
                <a:gd name="connsiteX5" fmla="*/ 329480 w 1146952"/>
                <a:gd name="connsiteY5" fmla="*/ 1141353 h 1704762"/>
                <a:gd name="connsiteX6" fmla="*/ 199817 w 1146952"/>
                <a:gd name="connsiteY6" fmla="*/ 1704762 h 1704762"/>
                <a:gd name="connsiteX7" fmla="*/ 0 w 1146952"/>
                <a:gd name="connsiteY7" fmla="*/ 1704762 h 1704762"/>
                <a:gd name="connsiteX8" fmla="*/ 380998 w 1146952"/>
                <a:gd name="connsiteY8" fmla="*/ 142035 h 1704762"/>
                <a:gd name="connsiteX9" fmla="*/ 379858 w 1146952"/>
                <a:gd name="connsiteY9" fmla="*/ 138010 h 1704762"/>
                <a:gd name="connsiteX10" fmla="*/ 573476 w 1146952"/>
                <a:gd name="connsiteY10" fmla="*/ 0 h 1704762"/>
                <a:gd name="connsiteX0" fmla="*/ 573476 w 1146952"/>
                <a:gd name="connsiteY0" fmla="*/ 0 h 1704762"/>
                <a:gd name="connsiteX1" fmla="*/ 767094 w 1146952"/>
                <a:gd name="connsiteY1" fmla="*/ 138010 h 1704762"/>
                <a:gd name="connsiteX2" fmla="*/ 1146952 w 1146952"/>
                <a:gd name="connsiteY2" fmla="*/ 1704762 h 1704762"/>
                <a:gd name="connsiteX3" fmla="*/ 954561 w 1146952"/>
                <a:gd name="connsiteY3" fmla="*/ 1704762 h 1704762"/>
                <a:gd name="connsiteX4" fmla="*/ 824898 w 1146952"/>
                <a:gd name="connsiteY4" fmla="*/ 1141353 h 1704762"/>
                <a:gd name="connsiteX5" fmla="*/ 329480 w 1146952"/>
                <a:gd name="connsiteY5" fmla="*/ 1141353 h 1704762"/>
                <a:gd name="connsiteX6" fmla="*/ 199817 w 1146952"/>
                <a:gd name="connsiteY6" fmla="*/ 1704762 h 1704762"/>
                <a:gd name="connsiteX7" fmla="*/ 0 w 1146952"/>
                <a:gd name="connsiteY7" fmla="*/ 1704762 h 1704762"/>
                <a:gd name="connsiteX8" fmla="*/ 379858 w 1146952"/>
                <a:gd name="connsiteY8" fmla="*/ 138010 h 1704762"/>
                <a:gd name="connsiteX9" fmla="*/ 573476 w 1146952"/>
                <a:gd name="connsiteY9" fmla="*/ 0 h 1704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6952" h="1704762">
                  <a:moveTo>
                    <a:pt x="573476" y="0"/>
                  </a:moveTo>
                  <a:cubicBezTo>
                    <a:pt x="680408" y="0"/>
                    <a:pt x="767094" y="61789"/>
                    <a:pt x="767094" y="138010"/>
                  </a:cubicBezTo>
                  <a:lnTo>
                    <a:pt x="1146952" y="1704762"/>
                  </a:lnTo>
                  <a:lnTo>
                    <a:pt x="954561" y="1704762"/>
                  </a:lnTo>
                  <a:lnTo>
                    <a:pt x="824898" y="1141353"/>
                  </a:lnTo>
                  <a:lnTo>
                    <a:pt x="329480" y="1141353"/>
                  </a:lnTo>
                  <a:lnTo>
                    <a:pt x="199817" y="1704762"/>
                  </a:lnTo>
                  <a:lnTo>
                    <a:pt x="0" y="1704762"/>
                  </a:lnTo>
                  <a:lnTo>
                    <a:pt x="379858" y="138010"/>
                  </a:lnTo>
                  <a:cubicBezTo>
                    <a:pt x="379858" y="61789"/>
                    <a:pt x="466544" y="0"/>
                    <a:pt x="573476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楕円 277">
              <a:extLst>
                <a:ext uri="{FF2B5EF4-FFF2-40B4-BE49-F238E27FC236}">
                  <a16:creationId xmlns:a16="http://schemas.microsoft.com/office/drawing/2014/main" id="{27ACA9D8-9257-465E-A20F-72EFCA089E9B}"/>
                </a:ext>
              </a:extLst>
            </p:cNvPr>
            <p:cNvSpPr/>
            <p:nvPr/>
          </p:nvSpPr>
          <p:spPr>
            <a:xfrm>
              <a:off x="-2611" y="4938119"/>
              <a:ext cx="336550" cy="33655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楕円 278">
              <a:extLst>
                <a:ext uri="{FF2B5EF4-FFF2-40B4-BE49-F238E27FC236}">
                  <a16:creationId xmlns:a16="http://schemas.microsoft.com/office/drawing/2014/main" id="{DDB5CE0F-AACD-4A31-B8C2-04C8DE8D3903}"/>
                </a:ext>
              </a:extLst>
            </p:cNvPr>
            <p:cNvSpPr/>
            <p:nvPr/>
          </p:nvSpPr>
          <p:spPr>
            <a:xfrm>
              <a:off x="141510" y="5083805"/>
              <a:ext cx="48308" cy="4830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楕円 279">
              <a:extLst>
                <a:ext uri="{FF2B5EF4-FFF2-40B4-BE49-F238E27FC236}">
                  <a16:creationId xmlns:a16="http://schemas.microsoft.com/office/drawing/2014/main" id="{927B1780-E85B-458A-BC5E-08BEEB1A2BE4}"/>
                </a:ext>
              </a:extLst>
            </p:cNvPr>
            <p:cNvSpPr/>
            <p:nvPr/>
          </p:nvSpPr>
          <p:spPr>
            <a:xfrm>
              <a:off x="59865" y="5000595"/>
              <a:ext cx="211598" cy="2115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C27A11D2-2F00-4825-9B80-4861E6CC545E}"/>
                </a:ext>
              </a:extLst>
            </p:cNvPr>
            <p:cNvGrpSpPr/>
            <p:nvPr/>
          </p:nvGrpSpPr>
          <p:grpSpPr>
            <a:xfrm>
              <a:off x="59865" y="5051296"/>
              <a:ext cx="211598" cy="751875"/>
              <a:chOff x="59865" y="1755646"/>
              <a:chExt cx="211598" cy="751875"/>
            </a:xfrm>
          </p:grpSpPr>
          <p:sp>
            <p:nvSpPr>
              <p:cNvPr id="282" name="四角形: 角を丸くする 281">
                <a:extLst>
                  <a:ext uri="{FF2B5EF4-FFF2-40B4-BE49-F238E27FC236}">
                    <a16:creationId xmlns:a16="http://schemas.microsoft.com/office/drawing/2014/main" id="{306E6F74-B90C-40BE-8D87-FD1FBAD30782}"/>
                  </a:ext>
                </a:extLst>
              </p:cNvPr>
              <p:cNvSpPr/>
              <p:nvPr/>
            </p:nvSpPr>
            <p:spPr>
              <a:xfrm>
                <a:off x="120659" y="1755646"/>
                <a:ext cx="90010" cy="6778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516F8400-21D9-45C9-8F4F-A21A9B1D492B}"/>
                  </a:ext>
                </a:extLst>
              </p:cNvPr>
              <p:cNvSpPr/>
              <p:nvPr/>
            </p:nvSpPr>
            <p:spPr>
              <a:xfrm>
                <a:off x="59865" y="2295923"/>
                <a:ext cx="211598" cy="21159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CD4673FE-C0D8-4705-BC90-12442079F5C8}"/>
              </a:ext>
            </a:extLst>
          </p:cNvPr>
          <p:cNvGrpSpPr/>
          <p:nvPr/>
        </p:nvGrpSpPr>
        <p:grpSpPr>
          <a:xfrm>
            <a:off x="3712845" y="4223329"/>
            <a:ext cx="2527209" cy="1772730"/>
            <a:chOff x="2194597" y="3837823"/>
            <a:chExt cx="4171889" cy="2926403"/>
          </a:xfrm>
        </p:grpSpPr>
        <p:sp>
          <p:nvSpPr>
            <p:cNvPr id="285" name="八角形 284">
              <a:extLst>
                <a:ext uri="{FF2B5EF4-FFF2-40B4-BE49-F238E27FC236}">
                  <a16:creationId xmlns:a16="http://schemas.microsoft.com/office/drawing/2014/main" id="{9D415522-2624-4904-A44F-B7033C54D3CF}"/>
                </a:ext>
              </a:extLst>
            </p:cNvPr>
            <p:cNvSpPr/>
            <p:nvPr/>
          </p:nvSpPr>
          <p:spPr>
            <a:xfrm rot="1800000">
              <a:off x="2635881" y="3928911"/>
              <a:ext cx="2340260" cy="2340260"/>
            </a:xfrm>
            <a:prstGeom prst="octagon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F1B84BCE-6D04-4E97-BAD5-C4BA3689F08E}"/>
                </a:ext>
              </a:extLst>
            </p:cNvPr>
            <p:cNvSpPr/>
            <p:nvPr/>
          </p:nvSpPr>
          <p:spPr>
            <a:xfrm>
              <a:off x="2194597" y="6584206"/>
              <a:ext cx="3222830" cy="1800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B73EF1B0-8AF4-46CC-A8E5-06C7DD672517}"/>
                </a:ext>
              </a:extLst>
            </p:cNvPr>
            <p:cNvSpPr/>
            <p:nvPr/>
          </p:nvSpPr>
          <p:spPr>
            <a:xfrm>
              <a:off x="3637736" y="6467679"/>
              <a:ext cx="1608436" cy="11839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D3D6E0F4-D583-4350-8148-A3A12E9C681F}"/>
                </a:ext>
              </a:extLst>
            </p:cNvPr>
            <p:cNvSpPr/>
            <p:nvPr/>
          </p:nvSpPr>
          <p:spPr>
            <a:xfrm>
              <a:off x="3232535" y="4879445"/>
              <a:ext cx="1146952" cy="1704762"/>
            </a:xfrm>
            <a:custGeom>
              <a:avLst/>
              <a:gdLst>
                <a:gd name="connsiteX0" fmla="*/ 573476 w 1146952"/>
                <a:gd name="connsiteY0" fmla="*/ 0 h 1704762"/>
                <a:gd name="connsiteX1" fmla="*/ 767094 w 1146952"/>
                <a:gd name="connsiteY1" fmla="*/ 138010 h 1704762"/>
                <a:gd name="connsiteX2" fmla="*/ 765954 w 1146952"/>
                <a:gd name="connsiteY2" fmla="*/ 142035 h 1704762"/>
                <a:gd name="connsiteX3" fmla="*/ 1146952 w 1146952"/>
                <a:gd name="connsiteY3" fmla="*/ 1704762 h 1704762"/>
                <a:gd name="connsiteX4" fmla="*/ 954561 w 1146952"/>
                <a:gd name="connsiteY4" fmla="*/ 1704762 h 1704762"/>
                <a:gd name="connsiteX5" fmla="*/ 824898 w 1146952"/>
                <a:gd name="connsiteY5" fmla="*/ 1141353 h 1704762"/>
                <a:gd name="connsiteX6" fmla="*/ 329480 w 1146952"/>
                <a:gd name="connsiteY6" fmla="*/ 1141353 h 1704762"/>
                <a:gd name="connsiteX7" fmla="*/ 199817 w 1146952"/>
                <a:gd name="connsiteY7" fmla="*/ 1704762 h 1704762"/>
                <a:gd name="connsiteX8" fmla="*/ 0 w 1146952"/>
                <a:gd name="connsiteY8" fmla="*/ 1704762 h 1704762"/>
                <a:gd name="connsiteX9" fmla="*/ 380998 w 1146952"/>
                <a:gd name="connsiteY9" fmla="*/ 142035 h 1704762"/>
                <a:gd name="connsiteX10" fmla="*/ 379858 w 1146952"/>
                <a:gd name="connsiteY10" fmla="*/ 138010 h 1704762"/>
                <a:gd name="connsiteX11" fmla="*/ 573476 w 1146952"/>
                <a:gd name="connsiteY11" fmla="*/ 0 h 1704762"/>
                <a:gd name="connsiteX0" fmla="*/ 573476 w 1146952"/>
                <a:gd name="connsiteY0" fmla="*/ 0 h 1704762"/>
                <a:gd name="connsiteX1" fmla="*/ 767094 w 1146952"/>
                <a:gd name="connsiteY1" fmla="*/ 138010 h 1704762"/>
                <a:gd name="connsiteX2" fmla="*/ 1146952 w 1146952"/>
                <a:gd name="connsiteY2" fmla="*/ 1704762 h 1704762"/>
                <a:gd name="connsiteX3" fmla="*/ 954561 w 1146952"/>
                <a:gd name="connsiteY3" fmla="*/ 1704762 h 1704762"/>
                <a:gd name="connsiteX4" fmla="*/ 824898 w 1146952"/>
                <a:gd name="connsiteY4" fmla="*/ 1141353 h 1704762"/>
                <a:gd name="connsiteX5" fmla="*/ 329480 w 1146952"/>
                <a:gd name="connsiteY5" fmla="*/ 1141353 h 1704762"/>
                <a:gd name="connsiteX6" fmla="*/ 199817 w 1146952"/>
                <a:gd name="connsiteY6" fmla="*/ 1704762 h 1704762"/>
                <a:gd name="connsiteX7" fmla="*/ 0 w 1146952"/>
                <a:gd name="connsiteY7" fmla="*/ 1704762 h 1704762"/>
                <a:gd name="connsiteX8" fmla="*/ 380998 w 1146952"/>
                <a:gd name="connsiteY8" fmla="*/ 142035 h 1704762"/>
                <a:gd name="connsiteX9" fmla="*/ 379858 w 1146952"/>
                <a:gd name="connsiteY9" fmla="*/ 138010 h 1704762"/>
                <a:gd name="connsiteX10" fmla="*/ 573476 w 1146952"/>
                <a:gd name="connsiteY10" fmla="*/ 0 h 1704762"/>
                <a:gd name="connsiteX0" fmla="*/ 573476 w 1146952"/>
                <a:gd name="connsiteY0" fmla="*/ 0 h 1704762"/>
                <a:gd name="connsiteX1" fmla="*/ 767094 w 1146952"/>
                <a:gd name="connsiteY1" fmla="*/ 138010 h 1704762"/>
                <a:gd name="connsiteX2" fmla="*/ 1146952 w 1146952"/>
                <a:gd name="connsiteY2" fmla="*/ 1704762 h 1704762"/>
                <a:gd name="connsiteX3" fmla="*/ 954561 w 1146952"/>
                <a:gd name="connsiteY3" fmla="*/ 1704762 h 1704762"/>
                <a:gd name="connsiteX4" fmla="*/ 824898 w 1146952"/>
                <a:gd name="connsiteY4" fmla="*/ 1141353 h 1704762"/>
                <a:gd name="connsiteX5" fmla="*/ 329480 w 1146952"/>
                <a:gd name="connsiteY5" fmla="*/ 1141353 h 1704762"/>
                <a:gd name="connsiteX6" fmla="*/ 199817 w 1146952"/>
                <a:gd name="connsiteY6" fmla="*/ 1704762 h 1704762"/>
                <a:gd name="connsiteX7" fmla="*/ 0 w 1146952"/>
                <a:gd name="connsiteY7" fmla="*/ 1704762 h 1704762"/>
                <a:gd name="connsiteX8" fmla="*/ 379858 w 1146952"/>
                <a:gd name="connsiteY8" fmla="*/ 138010 h 1704762"/>
                <a:gd name="connsiteX9" fmla="*/ 573476 w 1146952"/>
                <a:gd name="connsiteY9" fmla="*/ 0 h 1704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6952" h="1704762">
                  <a:moveTo>
                    <a:pt x="573476" y="0"/>
                  </a:moveTo>
                  <a:cubicBezTo>
                    <a:pt x="680408" y="0"/>
                    <a:pt x="767094" y="61789"/>
                    <a:pt x="767094" y="138010"/>
                  </a:cubicBezTo>
                  <a:lnTo>
                    <a:pt x="1146952" y="1704762"/>
                  </a:lnTo>
                  <a:lnTo>
                    <a:pt x="954561" y="1704762"/>
                  </a:lnTo>
                  <a:lnTo>
                    <a:pt x="824898" y="1141353"/>
                  </a:lnTo>
                  <a:lnTo>
                    <a:pt x="329480" y="1141353"/>
                  </a:lnTo>
                  <a:lnTo>
                    <a:pt x="199817" y="1704762"/>
                  </a:lnTo>
                  <a:lnTo>
                    <a:pt x="0" y="1704762"/>
                  </a:lnTo>
                  <a:lnTo>
                    <a:pt x="379858" y="138010"/>
                  </a:lnTo>
                  <a:cubicBezTo>
                    <a:pt x="379858" y="61789"/>
                    <a:pt x="466544" y="0"/>
                    <a:pt x="573476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楕円 288">
              <a:extLst>
                <a:ext uri="{FF2B5EF4-FFF2-40B4-BE49-F238E27FC236}">
                  <a16:creationId xmlns:a16="http://schemas.microsoft.com/office/drawing/2014/main" id="{BB09A660-4487-4D04-B4E0-1AE2DE0B97BD}"/>
                </a:ext>
              </a:extLst>
            </p:cNvPr>
            <p:cNvSpPr/>
            <p:nvPr/>
          </p:nvSpPr>
          <p:spPr>
            <a:xfrm>
              <a:off x="3637736" y="4938119"/>
              <a:ext cx="336550" cy="33655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楕円 289">
              <a:extLst>
                <a:ext uri="{FF2B5EF4-FFF2-40B4-BE49-F238E27FC236}">
                  <a16:creationId xmlns:a16="http://schemas.microsoft.com/office/drawing/2014/main" id="{A9F5DBC5-A3AB-4335-A0D5-6D0847D6B406}"/>
                </a:ext>
              </a:extLst>
            </p:cNvPr>
            <p:cNvSpPr/>
            <p:nvPr/>
          </p:nvSpPr>
          <p:spPr>
            <a:xfrm>
              <a:off x="3781857" y="5083805"/>
              <a:ext cx="48308" cy="4830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楕円 290">
              <a:extLst>
                <a:ext uri="{FF2B5EF4-FFF2-40B4-BE49-F238E27FC236}">
                  <a16:creationId xmlns:a16="http://schemas.microsoft.com/office/drawing/2014/main" id="{4A04277E-C22E-412B-93E2-59D0C697410C}"/>
                </a:ext>
              </a:extLst>
            </p:cNvPr>
            <p:cNvSpPr/>
            <p:nvPr/>
          </p:nvSpPr>
          <p:spPr>
            <a:xfrm>
              <a:off x="3700212" y="5000595"/>
              <a:ext cx="211598" cy="21159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A45C3954-AF31-4825-BDB9-9E604C677AD1}"/>
                </a:ext>
              </a:extLst>
            </p:cNvPr>
            <p:cNvGrpSpPr/>
            <p:nvPr/>
          </p:nvGrpSpPr>
          <p:grpSpPr>
            <a:xfrm rot="4500000">
              <a:off x="3372410" y="4818382"/>
              <a:ext cx="211598" cy="751875"/>
              <a:chOff x="59865" y="1755646"/>
              <a:chExt cx="211598" cy="751875"/>
            </a:xfrm>
          </p:grpSpPr>
          <p:sp>
            <p:nvSpPr>
              <p:cNvPr id="306" name="四角形: 角を丸くする 305">
                <a:extLst>
                  <a:ext uri="{FF2B5EF4-FFF2-40B4-BE49-F238E27FC236}">
                    <a16:creationId xmlns:a16="http://schemas.microsoft.com/office/drawing/2014/main" id="{A6A31005-4231-41E3-83D1-6449CADDB289}"/>
                  </a:ext>
                </a:extLst>
              </p:cNvPr>
              <p:cNvSpPr/>
              <p:nvPr/>
            </p:nvSpPr>
            <p:spPr>
              <a:xfrm>
                <a:off x="120659" y="1755646"/>
                <a:ext cx="90010" cy="6778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D6DF73D2-C462-42F3-ADCE-16C936B4A707}"/>
                  </a:ext>
                </a:extLst>
              </p:cNvPr>
              <p:cNvSpPr/>
              <p:nvPr/>
            </p:nvSpPr>
            <p:spPr>
              <a:xfrm>
                <a:off x="59865" y="2295923"/>
                <a:ext cx="211598" cy="21159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341C5D48-0809-4523-89C7-290C796C21A4}"/>
                </a:ext>
              </a:extLst>
            </p:cNvPr>
            <p:cNvSpPr/>
            <p:nvPr/>
          </p:nvSpPr>
          <p:spPr>
            <a:xfrm>
              <a:off x="4706668" y="5917997"/>
              <a:ext cx="302743" cy="351174"/>
            </a:xfrm>
            <a:custGeom>
              <a:avLst/>
              <a:gdLst>
                <a:gd name="connsiteX0" fmla="*/ 18381 w 473586"/>
                <a:gd name="connsiteY0" fmla="*/ 101823 h 549348"/>
                <a:gd name="connsiteX1" fmla="*/ 42902 w 473586"/>
                <a:gd name="connsiteY1" fmla="*/ 116591 h 549348"/>
                <a:gd name="connsiteX2" fmla="*/ 308031 w 473586"/>
                <a:gd name="connsiteY2" fmla="*/ 431774 h 549348"/>
                <a:gd name="connsiteX3" fmla="*/ 344931 w 473586"/>
                <a:gd name="connsiteY3" fmla="*/ 545033 h 549348"/>
                <a:gd name="connsiteX4" fmla="*/ 315584 w 473586"/>
                <a:gd name="connsiteY4" fmla="*/ 549348 h 549348"/>
                <a:gd name="connsiteX5" fmla="*/ 281237 w 473586"/>
                <a:gd name="connsiteY5" fmla="*/ 443921 h 549348"/>
                <a:gd name="connsiteX6" fmla="*/ 26346 w 473586"/>
                <a:gd name="connsiteY6" fmla="*/ 140910 h 549348"/>
                <a:gd name="connsiteX7" fmla="*/ 0 w 473586"/>
                <a:gd name="connsiteY7" fmla="*/ 125043 h 549348"/>
                <a:gd name="connsiteX8" fmla="*/ 60041 w 473586"/>
                <a:gd name="connsiteY8" fmla="*/ 49195 h 549348"/>
                <a:gd name="connsiteX9" fmla="*/ 80323 w 473586"/>
                <a:gd name="connsiteY9" fmla="*/ 61406 h 549348"/>
                <a:gd name="connsiteX10" fmla="*/ 368681 w 473586"/>
                <a:gd name="connsiteY10" fmla="*/ 404071 h 549348"/>
                <a:gd name="connsiteX11" fmla="*/ 411455 w 473586"/>
                <a:gd name="connsiteY11" fmla="*/ 535251 h 549348"/>
                <a:gd name="connsiteX12" fmla="*/ 378529 w 473586"/>
                <a:gd name="connsiteY12" fmla="*/ 540093 h 549348"/>
                <a:gd name="connsiteX13" fmla="*/ 338622 w 473586"/>
                <a:gd name="connsiteY13" fmla="*/ 417705 h 549348"/>
                <a:gd name="connsiteX14" fmla="*/ 61752 w 473586"/>
                <a:gd name="connsiteY14" fmla="*/ 88692 h 549348"/>
                <a:gd name="connsiteX15" fmla="*/ 39419 w 473586"/>
                <a:gd name="connsiteY15" fmla="*/ 75246 h 549348"/>
                <a:gd name="connsiteX16" fmla="*/ 98983 w 473586"/>
                <a:gd name="connsiteY16" fmla="*/ 0 h 549348"/>
                <a:gd name="connsiteX17" fmla="*/ 115843 w 473586"/>
                <a:gd name="connsiteY17" fmla="*/ 10164 h 549348"/>
                <a:gd name="connsiteX18" fmla="*/ 425802 w 473586"/>
                <a:gd name="connsiteY18" fmla="*/ 379071 h 549348"/>
                <a:gd name="connsiteX19" fmla="*/ 473586 w 473586"/>
                <a:gd name="connsiteY19" fmla="*/ 526115 h 549348"/>
                <a:gd name="connsiteX20" fmla="*/ 442596 w 473586"/>
                <a:gd name="connsiteY20" fmla="*/ 530672 h 549348"/>
                <a:gd name="connsiteX21" fmla="*/ 397494 w 473586"/>
                <a:gd name="connsiteY21" fmla="*/ 391880 h 549348"/>
                <a:gd name="connsiteX22" fmla="*/ 98346 w 473586"/>
                <a:gd name="connsiteY22" fmla="*/ 35841 h 549348"/>
                <a:gd name="connsiteX23" fmla="*/ 79571 w 473586"/>
                <a:gd name="connsiteY23" fmla="*/ 24523 h 549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73586" h="549348">
                  <a:moveTo>
                    <a:pt x="18381" y="101823"/>
                  </a:moveTo>
                  <a:lnTo>
                    <a:pt x="42902" y="116591"/>
                  </a:lnTo>
                  <a:cubicBezTo>
                    <a:pt x="158948" y="195582"/>
                    <a:pt x="250496" y="304865"/>
                    <a:pt x="308031" y="431774"/>
                  </a:cubicBezTo>
                  <a:lnTo>
                    <a:pt x="344931" y="545033"/>
                  </a:lnTo>
                  <a:lnTo>
                    <a:pt x="315584" y="549348"/>
                  </a:lnTo>
                  <a:lnTo>
                    <a:pt x="281237" y="443921"/>
                  </a:lnTo>
                  <a:cubicBezTo>
                    <a:pt x="225923" y="321913"/>
                    <a:pt x="137911" y="216851"/>
                    <a:pt x="26346" y="140910"/>
                  </a:cubicBezTo>
                  <a:lnTo>
                    <a:pt x="0" y="125043"/>
                  </a:lnTo>
                  <a:close/>
                  <a:moveTo>
                    <a:pt x="60041" y="49195"/>
                  </a:moveTo>
                  <a:lnTo>
                    <a:pt x="80323" y="61406"/>
                  </a:lnTo>
                  <a:cubicBezTo>
                    <a:pt x="206520" y="147279"/>
                    <a:pt x="306087" y="266089"/>
                    <a:pt x="368681" y="404071"/>
                  </a:cubicBezTo>
                  <a:lnTo>
                    <a:pt x="411455" y="535251"/>
                  </a:lnTo>
                  <a:lnTo>
                    <a:pt x="378529" y="540093"/>
                  </a:lnTo>
                  <a:lnTo>
                    <a:pt x="338622" y="417705"/>
                  </a:lnTo>
                  <a:cubicBezTo>
                    <a:pt x="278522" y="285221"/>
                    <a:pt x="182921" y="171144"/>
                    <a:pt x="61752" y="88692"/>
                  </a:cubicBezTo>
                  <a:lnTo>
                    <a:pt x="39419" y="75246"/>
                  </a:lnTo>
                  <a:close/>
                  <a:moveTo>
                    <a:pt x="98983" y="0"/>
                  </a:moveTo>
                  <a:lnTo>
                    <a:pt x="115843" y="10164"/>
                  </a:lnTo>
                  <a:cubicBezTo>
                    <a:pt x="251565" y="102638"/>
                    <a:pt x="358595" y="230552"/>
                    <a:pt x="425802" y="379071"/>
                  </a:cubicBezTo>
                  <a:lnTo>
                    <a:pt x="473586" y="526115"/>
                  </a:lnTo>
                  <a:lnTo>
                    <a:pt x="442596" y="530672"/>
                  </a:lnTo>
                  <a:lnTo>
                    <a:pt x="397494" y="391880"/>
                  </a:lnTo>
                  <a:cubicBezTo>
                    <a:pt x="332631" y="248542"/>
                    <a:pt x="229334" y="125090"/>
                    <a:pt x="98346" y="35841"/>
                  </a:cubicBezTo>
                  <a:lnTo>
                    <a:pt x="79571" y="2452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4" name="楕円 293">
              <a:extLst>
                <a:ext uri="{FF2B5EF4-FFF2-40B4-BE49-F238E27FC236}">
                  <a16:creationId xmlns:a16="http://schemas.microsoft.com/office/drawing/2014/main" id="{B225A7E9-C5E7-457A-BD9E-6FC2E85DA968}"/>
                </a:ext>
              </a:extLst>
            </p:cNvPr>
            <p:cNvSpPr/>
            <p:nvPr/>
          </p:nvSpPr>
          <p:spPr>
            <a:xfrm>
              <a:off x="4917152" y="6301452"/>
              <a:ext cx="118397" cy="118397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597A24D6-EE5B-4425-AED1-886F65B983A6}"/>
                </a:ext>
              </a:extLst>
            </p:cNvPr>
            <p:cNvGrpSpPr/>
            <p:nvPr/>
          </p:nvGrpSpPr>
          <p:grpSpPr>
            <a:xfrm>
              <a:off x="5024160" y="3837823"/>
              <a:ext cx="1342326" cy="1283559"/>
              <a:chOff x="5162318" y="521629"/>
              <a:chExt cx="1700074" cy="1625645"/>
            </a:xfrm>
          </p:grpSpPr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A81588D4-6BA4-4543-AF8E-EAEE8FC0D8EC}"/>
                  </a:ext>
                </a:extLst>
              </p:cNvPr>
              <p:cNvGrpSpPr/>
              <p:nvPr/>
            </p:nvGrpSpPr>
            <p:grpSpPr>
              <a:xfrm rot="12600000">
                <a:off x="5403827" y="521629"/>
                <a:ext cx="811626" cy="1625645"/>
                <a:chOff x="4817985" y="3290920"/>
                <a:chExt cx="967713" cy="1938280"/>
              </a:xfrm>
            </p:grpSpPr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F4DF4AFF-5C6B-4AD4-8A2E-2913A9572ED1}"/>
                    </a:ext>
                  </a:extLst>
                </p:cNvPr>
                <p:cNvGrpSpPr/>
                <p:nvPr/>
              </p:nvGrpSpPr>
              <p:grpSpPr>
                <a:xfrm>
                  <a:off x="4817985" y="3290920"/>
                  <a:ext cx="967713" cy="1938280"/>
                  <a:chOff x="4817985" y="3290920"/>
                  <a:chExt cx="967713" cy="1938280"/>
                </a:xfrm>
              </p:grpSpPr>
              <p:grpSp>
                <p:nvGrpSpPr>
                  <p:cNvPr id="302" name="グループ化 301">
                    <a:extLst>
                      <a:ext uri="{FF2B5EF4-FFF2-40B4-BE49-F238E27FC236}">
                        <a16:creationId xmlns:a16="http://schemas.microsoft.com/office/drawing/2014/main" id="{9A6D645F-0F60-4AF9-B705-D871BE230805}"/>
                      </a:ext>
                    </a:extLst>
                  </p:cNvPr>
                  <p:cNvGrpSpPr/>
                  <p:nvPr/>
                </p:nvGrpSpPr>
                <p:grpSpPr>
                  <a:xfrm>
                    <a:off x="5165048" y="3290920"/>
                    <a:ext cx="270030" cy="1093665"/>
                    <a:chOff x="5165048" y="3290920"/>
                    <a:chExt cx="270030" cy="1093665"/>
                  </a:xfrm>
                </p:grpSpPr>
                <p:sp>
                  <p:nvSpPr>
                    <p:cNvPr id="304" name="フリーフォーム: 図形 303">
                      <a:extLst>
                        <a:ext uri="{FF2B5EF4-FFF2-40B4-BE49-F238E27FC236}">
                          <a16:creationId xmlns:a16="http://schemas.microsoft.com/office/drawing/2014/main" id="{39D55443-2255-4B6C-A6C1-247FFED5E2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65048" y="3290920"/>
                      <a:ext cx="270030" cy="1026157"/>
                    </a:xfrm>
                    <a:custGeom>
                      <a:avLst/>
                      <a:gdLst>
                        <a:gd name="connsiteX0" fmla="*/ 133919 w 270030"/>
                        <a:gd name="connsiteY0" fmla="*/ 0 h 1026157"/>
                        <a:gd name="connsiteX1" fmla="*/ 223026 w 270030"/>
                        <a:gd name="connsiteY1" fmla="*/ 11910 h 1026157"/>
                        <a:gd name="connsiteX2" fmla="*/ 230485 w 270030"/>
                        <a:gd name="connsiteY2" fmla="*/ 26593 h 1026157"/>
                        <a:gd name="connsiteX3" fmla="*/ 270030 w 270030"/>
                        <a:gd name="connsiteY3" fmla="*/ 254374 h 1026157"/>
                        <a:gd name="connsiteX4" fmla="*/ 230485 w 270030"/>
                        <a:gd name="connsiteY4" fmla="*/ 482155 h 1026157"/>
                        <a:gd name="connsiteX5" fmla="*/ 220854 w 270030"/>
                        <a:gd name="connsiteY5" fmla="*/ 497648 h 1026157"/>
                        <a:gd name="connsiteX6" fmla="*/ 221218 w 270030"/>
                        <a:gd name="connsiteY6" fmla="*/ 508485 h 1026157"/>
                        <a:gd name="connsiteX7" fmla="*/ 135015 w 270030"/>
                        <a:gd name="connsiteY7" fmla="*/ 1026157 h 1026157"/>
                        <a:gd name="connsiteX8" fmla="*/ 48812 w 270030"/>
                        <a:gd name="connsiteY8" fmla="*/ 508485 h 1026157"/>
                        <a:gd name="connsiteX9" fmla="*/ 49177 w 270030"/>
                        <a:gd name="connsiteY9" fmla="*/ 497648 h 1026157"/>
                        <a:gd name="connsiteX10" fmla="*/ 39545 w 270030"/>
                        <a:gd name="connsiteY10" fmla="*/ 482155 h 1026157"/>
                        <a:gd name="connsiteX11" fmla="*/ 0 w 270030"/>
                        <a:gd name="connsiteY11" fmla="*/ 254374 h 1026157"/>
                        <a:gd name="connsiteX12" fmla="*/ 39545 w 270030"/>
                        <a:gd name="connsiteY12" fmla="*/ 26593 h 1026157"/>
                        <a:gd name="connsiteX13" fmla="*/ 47164 w 270030"/>
                        <a:gd name="connsiteY13" fmla="*/ 11596 h 10261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70030" h="1026157">
                          <a:moveTo>
                            <a:pt x="133919" y="0"/>
                          </a:moveTo>
                          <a:lnTo>
                            <a:pt x="223026" y="11910"/>
                          </a:lnTo>
                          <a:lnTo>
                            <a:pt x="230485" y="26593"/>
                          </a:lnTo>
                          <a:cubicBezTo>
                            <a:pt x="254918" y="84887"/>
                            <a:pt x="270030" y="165420"/>
                            <a:pt x="270030" y="254374"/>
                          </a:cubicBezTo>
                          <a:cubicBezTo>
                            <a:pt x="270030" y="343328"/>
                            <a:pt x="254918" y="423860"/>
                            <a:pt x="230485" y="482155"/>
                          </a:cubicBezTo>
                          <a:lnTo>
                            <a:pt x="220854" y="497648"/>
                          </a:lnTo>
                          <a:lnTo>
                            <a:pt x="221218" y="508485"/>
                          </a:lnTo>
                          <a:cubicBezTo>
                            <a:pt x="221218" y="794387"/>
                            <a:pt x="182624" y="1026157"/>
                            <a:pt x="135015" y="1026157"/>
                          </a:cubicBezTo>
                          <a:cubicBezTo>
                            <a:pt x="87406" y="1026157"/>
                            <a:pt x="48812" y="794387"/>
                            <a:pt x="48812" y="508485"/>
                          </a:cubicBezTo>
                          <a:lnTo>
                            <a:pt x="49177" y="497648"/>
                          </a:lnTo>
                          <a:lnTo>
                            <a:pt x="39545" y="482155"/>
                          </a:lnTo>
                          <a:cubicBezTo>
                            <a:pt x="15112" y="423860"/>
                            <a:pt x="0" y="343328"/>
                            <a:pt x="0" y="254374"/>
                          </a:cubicBezTo>
                          <a:cubicBezTo>
                            <a:pt x="0" y="165420"/>
                            <a:pt x="15112" y="84887"/>
                            <a:pt x="39545" y="26593"/>
                          </a:cubicBezTo>
                          <a:lnTo>
                            <a:pt x="47164" y="11596"/>
                          </a:lnTo>
                          <a:close/>
                        </a:path>
                      </a:pathLst>
                    </a:custGeom>
                    <a:solidFill>
                      <a:srgbClr val="CC99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5" name="四角形: 上の 2 つの角を丸める 304">
                      <a:extLst>
                        <a:ext uri="{FF2B5EF4-FFF2-40B4-BE49-F238E27FC236}">
                          <a16:creationId xmlns:a16="http://schemas.microsoft.com/office/drawing/2014/main" id="{466369C7-E912-48DF-8878-7D9A394EE7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16357" y="4249570"/>
                      <a:ext cx="179556" cy="135015"/>
                    </a:xfrm>
                    <a:prstGeom prst="round2SameRect">
                      <a:avLst>
                        <a:gd name="adj1" fmla="val 41359"/>
                        <a:gd name="adj2" fmla="val 0"/>
                      </a:avLst>
                    </a:prstGeom>
                    <a:gradFill>
                      <a:gsLst>
                        <a:gs pos="100000">
                          <a:schemeClr val="bg1">
                            <a:lumMod val="50000"/>
                          </a:schemeClr>
                        </a:gs>
                        <a:gs pos="0">
                          <a:schemeClr val="bg1">
                            <a:lumMod val="65000"/>
                          </a:schemeClr>
                        </a:gs>
                        <a:gs pos="48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4A6E21C5-3A76-498E-A3D3-D57B8A991F87}"/>
                      </a:ext>
                    </a:extLst>
                  </p:cNvPr>
                  <p:cNvSpPr/>
                  <p:nvPr/>
                </p:nvSpPr>
                <p:spPr>
                  <a:xfrm>
                    <a:off x="4817985" y="4374105"/>
                    <a:ext cx="967713" cy="855095"/>
                  </a:xfrm>
                  <a:custGeom>
                    <a:avLst/>
                    <a:gdLst>
                      <a:gd name="connsiteX0" fmla="*/ 527494 w 1054987"/>
                      <a:gd name="connsiteY0" fmla="*/ 0 h 994545"/>
                      <a:gd name="connsiteX1" fmla="*/ 843613 w 1054987"/>
                      <a:gd name="connsiteY1" fmla="*/ 151781 h 994545"/>
                      <a:gd name="connsiteX2" fmla="*/ 847121 w 1054987"/>
                      <a:gd name="connsiteY2" fmla="*/ 172284 h 994545"/>
                      <a:gd name="connsiteX3" fmla="*/ 849698 w 1054987"/>
                      <a:gd name="connsiteY3" fmla="*/ 172284 h 994545"/>
                      <a:gd name="connsiteX4" fmla="*/ 851039 w 1054987"/>
                      <a:gd name="connsiteY4" fmla="*/ 179745 h 994545"/>
                      <a:gd name="connsiteX5" fmla="*/ 956788 w 1054987"/>
                      <a:gd name="connsiteY5" fmla="*/ 625338 h 994545"/>
                      <a:gd name="connsiteX6" fmla="*/ 1033719 w 1054987"/>
                      <a:gd name="connsiteY6" fmla="*/ 895300 h 994545"/>
                      <a:gd name="connsiteX7" fmla="*/ 1054987 w 1054987"/>
                      <a:gd name="connsiteY7" fmla="*/ 963635 h 994545"/>
                      <a:gd name="connsiteX8" fmla="*/ 904898 w 1054987"/>
                      <a:gd name="connsiteY8" fmla="*/ 979607 h 994545"/>
                      <a:gd name="connsiteX9" fmla="*/ 527494 w 1054987"/>
                      <a:gd name="connsiteY9" fmla="*/ 994545 h 994545"/>
                      <a:gd name="connsiteX10" fmla="*/ 150090 w 1054987"/>
                      <a:gd name="connsiteY10" fmla="*/ 979607 h 994545"/>
                      <a:gd name="connsiteX11" fmla="*/ 0 w 1054987"/>
                      <a:gd name="connsiteY11" fmla="*/ 963635 h 994545"/>
                      <a:gd name="connsiteX12" fmla="*/ 21269 w 1054987"/>
                      <a:gd name="connsiteY12" fmla="*/ 895300 h 994545"/>
                      <a:gd name="connsiteX13" fmla="*/ 98199 w 1054987"/>
                      <a:gd name="connsiteY13" fmla="*/ 625338 h 994545"/>
                      <a:gd name="connsiteX14" fmla="*/ 203949 w 1054987"/>
                      <a:gd name="connsiteY14" fmla="*/ 179745 h 994545"/>
                      <a:gd name="connsiteX15" fmla="*/ 205289 w 1054987"/>
                      <a:gd name="connsiteY15" fmla="*/ 172284 h 994545"/>
                      <a:gd name="connsiteX16" fmla="*/ 207867 w 1054987"/>
                      <a:gd name="connsiteY16" fmla="*/ 172284 h 994545"/>
                      <a:gd name="connsiteX17" fmla="*/ 211376 w 1054987"/>
                      <a:gd name="connsiteY17" fmla="*/ 151781 h 994545"/>
                      <a:gd name="connsiteX18" fmla="*/ 527494 w 1054987"/>
                      <a:gd name="connsiteY18" fmla="*/ 0 h 994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54987" h="994545">
                        <a:moveTo>
                          <a:pt x="527494" y="0"/>
                        </a:moveTo>
                        <a:cubicBezTo>
                          <a:pt x="683426" y="0"/>
                          <a:pt x="813524" y="65160"/>
                          <a:pt x="843613" y="151781"/>
                        </a:cubicBezTo>
                        <a:lnTo>
                          <a:pt x="847121" y="172284"/>
                        </a:lnTo>
                        <a:lnTo>
                          <a:pt x="849698" y="172284"/>
                        </a:lnTo>
                        <a:lnTo>
                          <a:pt x="851039" y="179745"/>
                        </a:lnTo>
                        <a:cubicBezTo>
                          <a:pt x="873494" y="295017"/>
                          <a:pt x="910518" y="452656"/>
                          <a:pt x="956788" y="625338"/>
                        </a:cubicBezTo>
                        <a:cubicBezTo>
                          <a:pt x="982816" y="722472"/>
                          <a:pt x="1008996" y="814021"/>
                          <a:pt x="1033719" y="895300"/>
                        </a:cubicBezTo>
                        <a:lnTo>
                          <a:pt x="1054987" y="963635"/>
                        </a:lnTo>
                        <a:lnTo>
                          <a:pt x="904898" y="979607"/>
                        </a:lnTo>
                        <a:cubicBezTo>
                          <a:pt x="788899" y="989226"/>
                          <a:pt x="661365" y="994545"/>
                          <a:pt x="527494" y="994545"/>
                        </a:cubicBezTo>
                        <a:cubicBezTo>
                          <a:pt x="393623" y="994545"/>
                          <a:pt x="266089" y="989226"/>
                          <a:pt x="150090" y="979607"/>
                        </a:cubicBezTo>
                        <a:lnTo>
                          <a:pt x="0" y="963635"/>
                        </a:lnTo>
                        <a:lnTo>
                          <a:pt x="21269" y="895300"/>
                        </a:lnTo>
                        <a:cubicBezTo>
                          <a:pt x="45992" y="814021"/>
                          <a:pt x="72172" y="722472"/>
                          <a:pt x="98199" y="625338"/>
                        </a:cubicBezTo>
                        <a:cubicBezTo>
                          <a:pt x="144469" y="452656"/>
                          <a:pt x="181493" y="295017"/>
                          <a:pt x="203949" y="179745"/>
                        </a:cubicBezTo>
                        <a:lnTo>
                          <a:pt x="205289" y="172284"/>
                        </a:lnTo>
                        <a:lnTo>
                          <a:pt x="207867" y="172284"/>
                        </a:lnTo>
                        <a:lnTo>
                          <a:pt x="211376" y="151781"/>
                        </a:lnTo>
                        <a:cubicBezTo>
                          <a:pt x="241464" y="65160"/>
                          <a:pt x="371562" y="0"/>
                          <a:pt x="527494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996633"/>
                      </a:gs>
                      <a:gs pos="0">
                        <a:srgbClr val="CC9900"/>
                      </a:gs>
                      <a:gs pos="48000">
                        <a:srgbClr val="FFFF00"/>
                      </a:gs>
                    </a:gsLst>
                    <a:lin ang="0" scaled="1"/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sz="1200"/>
                  </a:p>
                </p:txBody>
              </p:sp>
            </p:grp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7E08347D-A734-415E-A1D1-3CB031BD0BD0}"/>
                    </a:ext>
                  </a:extLst>
                </p:cNvPr>
                <p:cNvSpPr/>
                <p:nvPr/>
              </p:nvSpPr>
              <p:spPr>
                <a:xfrm rot="10800000">
                  <a:off x="5168425" y="3369280"/>
                  <a:ext cx="263276" cy="136104"/>
                </a:xfrm>
                <a:custGeom>
                  <a:avLst/>
                  <a:gdLst>
                    <a:gd name="connsiteX0" fmla="*/ 131638 w 263276"/>
                    <a:gd name="connsiteY0" fmla="*/ 45616 h 136104"/>
                    <a:gd name="connsiteX1" fmla="*/ 4114 w 263276"/>
                    <a:gd name="connsiteY1" fmla="*/ 39589 h 136104"/>
                    <a:gd name="connsiteX2" fmla="*/ 3340 w 263276"/>
                    <a:gd name="connsiteY2" fmla="*/ 39467 h 136104"/>
                    <a:gd name="connsiteX3" fmla="*/ 0 w 263276"/>
                    <a:gd name="connsiteY3" fmla="*/ 0 h 136104"/>
                    <a:gd name="connsiteX4" fmla="*/ 131638 w 263276"/>
                    <a:gd name="connsiteY4" fmla="*/ 7274 h 136104"/>
                    <a:gd name="connsiteX5" fmla="*/ 263276 w 263276"/>
                    <a:gd name="connsiteY5" fmla="*/ 0 h 136104"/>
                    <a:gd name="connsiteX6" fmla="*/ 259936 w 263276"/>
                    <a:gd name="connsiteY6" fmla="*/ 39467 h 136104"/>
                    <a:gd name="connsiteX7" fmla="*/ 259162 w 263276"/>
                    <a:gd name="connsiteY7" fmla="*/ 39589 h 136104"/>
                    <a:gd name="connsiteX8" fmla="*/ 131638 w 263276"/>
                    <a:gd name="connsiteY8" fmla="*/ 45616 h 136104"/>
                    <a:gd name="connsiteX9" fmla="*/ 131639 w 263276"/>
                    <a:gd name="connsiteY9" fmla="*/ 136104 h 136104"/>
                    <a:gd name="connsiteX10" fmla="*/ 20049 w 263276"/>
                    <a:gd name="connsiteY10" fmla="*/ 130830 h 136104"/>
                    <a:gd name="connsiteX11" fmla="*/ 8786 w 263276"/>
                    <a:gd name="connsiteY11" fmla="*/ 90974 h 136104"/>
                    <a:gd name="connsiteX12" fmla="*/ 131639 w 263276"/>
                    <a:gd name="connsiteY12" fmla="*/ 97762 h 136104"/>
                    <a:gd name="connsiteX13" fmla="*/ 254490 w 263276"/>
                    <a:gd name="connsiteY13" fmla="*/ 90974 h 136104"/>
                    <a:gd name="connsiteX14" fmla="*/ 243227 w 263276"/>
                    <a:gd name="connsiteY14" fmla="*/ 130830 h 136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63276" h="136104">
                      <a:moveTo>
                        <a:pt x="131638" y="45616"/>
                      </a:moveTo>
                      <a:cubicBezTo>
                        <a:pt x="86402" y="45616"/>
                        <a:pt x="43310" y="43470"/>
                        <a:pt x="4114" y="39589"/>
                      </a:cubicBezTo>
                      <a:lnTo>
                        <a:pt x="3340" y="39467"/>
                      </a:lnTo>
                      <a:lnTo>
                        <a:pt x="0" y="0"/>
                      </a:lnTo>
                      <a:lnTo>
                        <a:pt x="131638" y="7274"/>
                      </a:lnTo>
                      <a:lnTo>
                        <a:pt x="263276" y="0"/>
                      </a:lnTo>
                      <a:lnTo>
                        <a:pt x="259936" y="39467"/>
                      </a:lnTo>
                      <a:lnTo>
                        <a:pt x="259162" y="39589"/>
                      </a:lnTo>
                      <a:cubicBezTo>
                        <a:pt x="219966" y="43470"/>
                        <a:pt x="176872" y="45616"/>
                        <a:pt x="131638" y="45616"/>
                      </a:cubicBezTo>
                      <a:close/>
                      <a:moveTo>
                        <a:pt x="131639" y="136104"/>
                      </a:moveTo>
                      <a:lnTo>
                        <a:pt x="20049" y="130830"/>
                      </a:lnTo>
                      <a:lnTo>
                        <a:pt x="8786" y="90974"/>
                      </a:lnTo>
                      <a:lnTo>
                        <a:pt x="131639" y="97762"/>
                      </a:lnTo>
                      <a:lnTo>
                        <a:pt x="254490" y="90974"/>
                      </a:lnTo>
                      <a:lnTo>
                        <a:pt x="243227" y="13083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7" name="星: 12 pt 296">
                <a:extLst>
                  <a:ext uri="{FF2B5EF4-FFF2-40B4-BE49-F238E27FC236}">
                    <a16:creationId xmlns:a16="http://schemas.microsoft.com/office/drawing/2014/main" id="{2DF2877B-C4D3-4DE2-B273-02E677BD19FD}"/>
                  </a:ext>
                </a:extLst>
              </p:cNvPr>
              <p:cNvSpPr/>
              <p:nvPr/>
            </p:nvSpPr>
            <p:spPr>
              <a:xfrm>
                <a:off x="5162318" y="803834"/>
                <a:ext cx="366574" cy="366574"/>
              </a:xfrm>
              <a:prstGeom prst="star12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星: 12 pt 297">
                <a:extLst>
                  <a:ext uri="{FF2B5EF4-FFF2-40B4-BE49-F238E27FC236}">
                    <a16:creationId xmlns:a16="http://schemas.microsoft.com/office/drawing/2014/main" id="{0FB87046-4777-472B-9B73-FA64488D3236}"/>
                  </a:ext>
                </a:extLst>
              </p:cNvPr>
              <p:cNvSpPr/>
              <p:nvPr/>
            </p:nvSpPr>
            <p:spPr>
              <a:xfrm>
                <a:off x="6495818" y="956234"/>
                <a:ext cx="366574" cy="366574"/>
              </a:xfrm>
              <a:prstGeom prst="star12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91FBA486-C8C9-46A4-9095-5499A3292A37}"/>
                  </a:ext>
                </a:extLst>
              </p:cNvPr>
              <p:cNvSpPr/>
              <p:nvPr/>
            </p:nvSpPr>
            <p:spPr>
              <a:xfrm rot="8100000">
                <a:off x="5489648" y="1311613"/>
                <a:ext cx="431160" cy="500132"/>
              </a:xfrm>
              <a:custGeom>
                <a:avLst/>
                <a:gdLst>
                  <a:gd name="connsiteX0" fmla="*/ 18381 w 473586"/>
                  <a:gd name="connsiteY0" fmla="*/ 101823 h 549348"/>
                  <a:gd name="connsiteX1" fmla="*/ 42902 w 473586"/>
                  <a:gd name="connsiteY1" fmla="*/ 116591 h 549348"/>
                  <a:gd name="connsiteX2" fmla="*/ 308031 w 473586"/>
                  <a:gd name="connsiteY2" fmla="*/ 431774 h 549348"/>
                  <a:gd name="connsiteX3" fmla="*/ 344931 w 473586"/>
                  <a:gd name="connsiteY3" fmla="*/ 545033 h 549348"/>
                  <a:gd name="connsiteX4" fmla="*/ 315584 w 473586"/>
                  <a:gd name="connsiteY4" fmla="*/ 549348 h 549348"/>
                  <a:gd name="connsiteX5" fmla="*/ 281237 w 473586"/>
                  <a:gd name="connsiteY5" fmla="*/ 443921 h 549348"/>
                  <a:gd name="connsiteX6" fmla="*/ 26346 w 473586"/>
                  <a:gd name="connsiteY6" fmla="*/ 140910 h 549348"/>
                  <a:gd name="connsiteX7" fmla="*/ 0 w 473586"/>
                  <a:gd name="connsiteY7" fmla="*/ 125043 h 549348"/>
                  <a:gd name="connsiteX8" fmla="*/ 60041 w 473586"/>
                  <a:gd name="connsiteY8" fmla="*/ 49195 h 549348"/>
                  <a:gd name="connsiteX9" fmla="*/ 80323 w 473586"/>
                  <a:gd name="connsiteY9" fmla="*/ 61406 h 549348"/>
                  <a:gd name="connsiteX10" fmla="*/ 368681 w 473586"/>
                  <a:gd name="connsiteY10" fmla="*/ 404071 h 549348"/>
                  <a:gd name="connsiteX11" fmla="*/ 411455 w 473586"/>
                  <a:gd name="connsiteY11" fmla="*/ 535251 h 549348"/>
                  <a:gd name="connsiteX12" fmla="*/ 378529 w 473586"/>
                  <a:gd name="connsiteY12" fmla="*/ 540093 h 549348"/>
                  <a:gd name="connsiteX13" fmla="*/ 338622 w 473586"/>
                  <a:gd name="connsiteY13" fmla="*/ 417705 h 549348"/>
                  <a:gd name="connsiteX14" fmla="*/ 61752 w 473586"/>
                  <a:gd name="connsiteY14" fmla="*/ 88692 h 549348"/>
                  <a:gd name="connsiteX15" fmla="*/ 39419 w 473586"/>
                  <a:gd name="connsiteY15" fmla="*/ 75246 h 549348"/>
                  <a:gd name="connsiteX16" fmla="*/ 98983 w 473586"/>
                  <a:gd name="connsiteY16" fmla="*/ 0 h 549348"/>
                  <a:gd name="connsiteX17" fmla="*/ 115843 w 473586"/>
                  <a:gd name="connsiteY17" fmla="*/ 10164 h 549348"/>
                  <a:gd name="connsiteX18" fmla="*/ 425802 w 473586"/>
                  <a:gd name="connsiteY18" fmla="*/ 379071 h 549348"/>
                  <a:gd name="connsiteX19" fmla="*/ 473586 w 473586"/>
                  <a:gd name="connsiteY19" fmla="*/ 526115 h 549348"/>
                  <a:gd name="connsiteX20" fmla="*/ 442596 w 473586"/>
                  <a:gd name="connsiteY20" fmla="*/ 530672 h 549348"/>
                  <a:gd name="connsiteX21" fmla="*/ 397494 w 473586"/>
                  <a:gd name="connsiteY21" fmla="*/ 391880 h 549348"/>
                  <a:gd name="connsiteX22" fmla="*/ 98346 w 473586"/>
                  <a:gd name="connsiteY22" fmla="*/ 35841 h 549348"/>
                  <a:gd name="connsiteX23" fmla="*/ 79571 w 473586"/>
                  <a:gd name="connsiteY23" fmla="*/ 24523 h 549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73586" h="549348">
                    <a:moveTo>
                      <a:pt x="18381" y="101823"/>
                    </a:moveTo>
                    <a:lnTo>
                      <a:pt x="42902" y="116591"/>
                    </a:lnTo>
                    <a:cubicBezTo>
                      <a:pt x="158948" y="195582"/>
                      <a:pt x="250496" y="304865"/>
                      <a:pt x="308031" y="431774"/>
                    </a:cubicBezTo>
                    <a:lnTo>
                      <a:pt x="344931" y="545033"/>
                    </a:lnTo>
                    <a:lnTo>
                      <a:pt x="315584" y="549348"/>
                    </a:lnTo>
                    <a:lnTo>
                      <a:pt x="281237" y="443921"/>
                    </a:lnTo>
                    <a:cubicBezTo>
                      <a:pt x="225923" y="321913"/>
                      <a:pt x="137911" y="216851"/>
                      <a:pt x="26346" y="140910"/>
                    </a:cubicBezTo>
                    <a:lnTo>
                      <a:pt x="0" y="125043"/>
                    </a:lnTo>
                    <a:close/>
                    <a:moveTo>
                      <a:pt x="60041" y="49195"/>
                    </a:moveTo>
                    <a:lnTo>
                      <a:pt x="80323" y="61406"/>
                    </a:lnTo>
                    <a:cubicBezTo>
                      <a:pt x="206520" y="147279"/>
                      <a:pt x="306087" y="266089"/>
                      <a:pt x="368681" y="404071"/>
                    </a:cubicBezTo>
                    <a:lnTo>
                      <a:pt x="411455" y="535251"/>
                    </a:lnTo>
                    <a:lnTo>
                      <a:pt x="378529" y="540093"/>
                    </a:lnTo>
                    <a:lnTo>
                      <a:pt x="338622" y="417705"/>
                    </a:lnTo>
                    <a:cubicBezTo>
                      <a:pt x="278522" y="285221"/>
                      <a:pt x="182921" y="171144"/>
                      <a:pt x="61752" y="88692"/>
                    </a:cubicBezTo>
                    <a:lnTo>
                      <a:pt x="39419" y="75246"/>
                    </a:lnTo>
                    <a:close/>
                    <a:moveTo>
                      <a:pt x="98983" y="0"/>
                    </a:moveTo>
                    <a:lnTo>
                      <a:pt x="115843" y="10164"/>
                    </a:lnTo>
                    <a:cubicBezTo>
                      <a:pt x="251565" y="102638"/>
                      <a:pt x="358595" y="230552"/>
                      <a:pt x="425802" y="379071"/>
                    </a:cubicBezTo>
                    <a:lnTo>
                      <a:pt x="473586" y="526115"/>
                    </a:lnTo>
                    <a:lnTo>
                      <a:pt x="442596" y="530672"/>
                    </a:lnTo>
                    <a:lnTo>
                      <a:pt x="397494" y="391880"/>
                    </a:lnTo>
                    <a:cubicBezTo>
                      <a:pt x="332631" y="248542"/>
                      <a:pt x="229334" y="125090"/>
                      <a:pt x="98346" y="35841"/>
                    </a:cubicBezTo>
                    <a:lnTo>
                      <a:pt x="79571" y="245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5E21BD78-19A5-459C-A677-3F1EC28C6210}"/>
              </a:ext>
            </a:extLst>
          </p:cNvPr>
          <p:cNvGrpSpPr/>
          <p:nvPr/>
        </p:nvGrpSpPr>
        <p:grpSpPr>
          <a:xfrm>
            <a:off x="6710250" y="1007409"/>
            <a:ext cx="2443039" cy="2217902"/>
            <a:chOff x="6609672" y="805846"/>
            <a:chExt cx="2579684" cy="2341954"/>
          </a:xfrm>
        </p:grpSpPr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A2AE96E4-2CAB-4204-8906-20126778E37B}"/>
                </a:ext>
              </a:extLst>
            </p:cNvPr>
            <p:cNvGrpSpPr/>
            <p:nvPr/>
          </p:nvGrpSpPr>
          <p:grpSpPr>
            <a:xfrm>
              <a:off x="6609672" y="805846"/>
              <a:ext cx="2579684" cy="2341954"/>
              <a:chOff x="6248400" y="3110791"/>
              <a:chExt cx="2579684" cy="2341954"/>
            </a:xfrm>
          </p:grpSpPr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724882DA-B88A-48E9-8B53-E06D3B854612}"/>
                  </a:ext>
                </a:extLst>
              </p:cNvPr>
              <p:cNvSpPr/>
              <p:nvPr/>
            </p:nvSpPr>
            <p:spPr>
              <a:xfrm>
                <a:off x="6249035" y="4182662"/>
                <a:ext cx="2578259" cy="1270083"/>
              </a:xfrm>
              <a:custGeom>
                <a:avLst/>
                <a:gdLst>
                  <a:gd name="connsiteX0" fmla="*/ 0 w 2578259"/>
                  <a:gd name="connsiteY0" fmla="*/ 0 h 1270083"/>
                  <a:gd name="connsiteX1" fmla="*/ 974 w 2578259"/>
                  <a:gd name="connsiteY1" fmla="*/ 388 h 1270083"/>
                  <a:gd name="connsiteX2" fmla="*/ 6350 w 2578259"/>
                  <a:gd name="connsiteY2" fmla="*/ 591820 h 1270083"/>
                  <a:gd name="connsiteX3" fmla="*/ 1333500 w 2578259"/>
                  <a:gd name="connsiteY3" fmla="*/ 1122045 h 1270083"/>
                  <a:gd name="connsiteX4" fmla="*/ 1508125 w 2578259"/>
                  <a:gd name="connsiteY4" fmla="*/ 1160145 h 1270083"/>
                  <a:gd name="connsiteX5" fmla="*/ 1679575 w 2578259"/>
                  <a:gd name="connsiteY5" fmla="*/ 1156970 h 1270083"/>
                  <a:gd name="connsiteX6" fmla="*/ 2476500 w 2578259"/>
                  <a:gd name="connsiteY6" fmla="*/ 1001395 h 1270083"/>
                  <a:gd name="connsiteX7" fmla="*/ 2578100 w 2578259"/>
                  <a:gd name="connsiteY7" fmla="*/ 953770 h 1270083"/>
                  <a:gd name="connsiteX8" fmla="*/ 2576856 w 2578259"/>
                  <a:gd name="connsiteY8" fmla="*/ 947420 h 1270083"/>
                  <a:gd name="connsiteX9" fmla="*/ 2578259 w 2578259"/>
                  <a:gd name="connsiteY9" fmla="*/ 947420 h 1270083"/>
                  <a:gd name="connsiteX10" fmla="*/ 2578259 w 2578259"/>
                  <a:gd name="connsiteY10" fmla="*/ 1052195 h 1270083"/>
                  <a:gd name="connsiteX11" fmla="*/ 2576483 w 2578259"/>
                  <a:gd name="connsiteY11" fmla="*/ 1052195 h 1270083"/>
                  <a:gd name="connsiteX12" fmla="*/ 2578100 w 2578259"/>
                  <a:gd name="connsiteY12" fmla="*/ 1060450 h 1270083"/>
                  <a:gd name="connsiteX13" fmla="*/ 2476500 w 2578259"/>
                  <a:gd name="connsiteY13" fmla="*/ 1108075 h 1270083"/>
                  <a:gd name="connsiteX14" fmla="*/ 1679575 w 2578259"/>
                  <a:gd name="connsiteY14" fmla="*/ 1263650 h 1270083"/>
                  <a:gd name="connsiteX15" fmla="*/ 1508125 w 2578259"/>
                  <a:gd name="connsiteY15" fmla="*/ 1266825 h 1270083"/>
                  <a:gd name="connsiteX16" fmla="*/ 1333500 w 2578259"/>
                  <a:gd name="connsiteY16" fmla="*/ 1228725 h 1270083"/>
                  <a:gd name="connsiteX17" fmla="*/ 6350 w 2578259"/>
                  <a:gd name="connsiteY17" fmla="*/ 698500 h 1270083"/>
                  <a:gd name="connsiteX18" fmla="*/ 0 w 2578259"/>
                  <a:gd name="connsiteY18" fmla="*/ 0 h 1270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578259" h="1270083">
                    <a:moveTo>
                      <a:pt x="0" y="0"/>
                    </a:moveTo>
                    <a:lnTo>
                      <a:pt x="974" y="388"/>
                    </a:lnTo>
                    <a:lnTo>
                      <a:pt x="6350" y="591820"/>
                    </a:lnTo>
                    <a:lnTo>
                      <a:pt x="1333500" y="1122045"/>
                    </a:lnTo>
                    <a:cubicBezTo>
                      <a:pt x="1391708" y="1134745"/>
                      <a:pt x="1431925" y="1151678"/>
                      <a:pt x="1508125" y="1160145"/>
                    </a:cubicBezTo>
                    <a:cubicBezTo>
                      <a:pt x="1584325" y="1168612"/>
                      <a:pt x="1622425" y="1158028"/>
                      <a:pt x="1679575" y="1156970"/>
                    </a:cubicBezTo>
                    <a:lnTo>
                      <a:pt x="2476500" y="1001395"/>
                    </a:lnTo>
                    <a:cubicBezTo>
                      <a:pt x="2500842" y="986578"/>
                      <a:pt x="2570163" y="970703"/>
                      <a:pt x="2578100" y="953770"/>
                    </a:cubicBezTo>
                    <a:lnTo>
                      <a:pt x="2576856" y="947420"/>
                    </a:lnTo>
                    <a:lnTo>
                      <a:pt x="2578259" y="947420"/>
                    </a:lnTo>
                    <a:lnTo>
                      <a:pt x="2578259" y="1052195"/>
                    </a:lnTo>
                    <a:lnTo>
                      <a:pt x="2576483" y="1052195"/>
                    </a:lnTo>
                    <a:lnTo>
                      <a:pt x="2578100" y="1060450"/>
                    </a:lnTo>
                    <a:cubicBezTo>
                      <a:pt x="2570163" y="1077383"/>
                      <a:pt x="2500842" y="1093258"/>
                      <a:pt x="2476500" y="1108075"/>
                    </a:cubicBezTo>
                    <a:lnTo>
                      <a:pt x="1679575" y="1263650"/>
                    </a:lnTo>
                    <a:cubicBezTo>
                      <a:pt x="1622425" y="1264708"/>
                      <a:pt x="1584325" y="1275292"/>
                      <a:pt x="1508125" y="1266825"/>
                    </a:cubicBezTo>
                    <a:cubicBezTo>
                      <a:pt x="1431925" y="1258358"/>
                      <a:pt x="1391708" y="1241425"/>
                      <a:pt x="1333500" y="1228725"/>
                    </a:cubicBezTo>
                    <a:lnTo>
                      <a:pt x="6350" y="698500"/>
                    </a:lnTo>
                    <a:cubicBezTo>
                      <a:pt x="4233" y="465667"/>
                      <a:pt x="2117" y="232833"/>
                      <a:pt x="0" y="0"/>
                    </a:cubicBezTo>
                    <a:close/>
                  </a:path>
                </a:pathLst>
              </a:custGeom>
              <a:solidFill>
                <a:srgbClr val="F27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B4981E4B-F9B1-4C10-B8A5-D26751F986E7}"/>
                  </a:ext>
                </a:extLst>
              </p:cNvPr>
              <p:cNvSpPr/>
              <p:nvPr/>
            </p:nvSpPr>
            <p:spPr>
              <a:xfrm>
                <a:off x="6255544" y="4079875"/>
                <a:ext cx="2572540" cy="1270083"/>
              </a:xfrm>
              <a:custGeom>
                <a:avLst/>
                <a:gdLst>
                  <a:gd name="connsiteX0" fmla="*/ 6350 w 2568575"/>
                  <a:gd name="connsiteY0" fmla="*/ 698500 h 1266825"/>
                  <a:gd name="connsiteX1" fmla="*/ 1333500 w 2568575"/>
                  <a:gd name="connsiteY1" fmla="*/ 1228725 h 1266825"/>
                  <a:gd name="connsiteX2" fmla="*/ 1508125 w 2568575"/>
                  <a:gd name="connsiteY2" fmla="*/ 1266825 h 1266825"/>
                  <a:gd name="connsiteX3" fmla="*/ 1679575 w 2568575"/>
                  <a:gd name="connsiteY3" fmla="*/ 1263650 h 1266825"/>
                  <a:gd name="connsiteX4" fmla="*/ 2505075 w 2568575"/>
                  <a:gd name="connsiteY4" fmla="*/ 1104900 h 1266825"/>
                  <a:gd name="connsiteX5" fmla="*/ 2568575 w 2568575"/>
                  <a:gd name="connsiteY5" fmla="*/ 1073150 h 1266825"/>
                  <a:gd name="connsiteX6" fmla="*/ 2524125 w 2568575"/>
                  <a:gd name="connsiteY6" fmla="*/ 1006475 h 1266825"/>
                  <a:gd name="connsiteX7" fmla="*/ 0 w 2568575"/>
                  <a:gd name="connsiteY7" fmla="*/ 0 h 1266825"/>
                  <a:gd name="connsiteX8" fmla="*/ 6350 w 2568575"/>
                  <a:gd name="connsiteY8" fmla="*/ 698500 h 1266825"/>
                  <a:gd name="connsiteX0" fmla="*/ 6350 w 2578100"/>
                  <a:gd name="connsiteY0" fmla="*/ 698500 h 1266825"/>
                  <a:gd name="connsiteX1" fmla="*/ 1333500 w 2578100"/>
                  <a:gd name="connsiteY1" fmla="*/ 1228725 h 1266825"/>
                  <a:gd name="connsiteX2" fmla="*/ 1508125 w 2578100"/>
                  <a:gd name="connsiteY2" fmla="*/ 1266825 h 1266825"/>
                  <a:gd name="connsiteX3" fmla="*/ 1679575 w 2578100"/>
                  <a:gd name="connsiteY3" fmla="*/ 1263650 h 1266825"/>
                  <a:gd name="connsiteX4" fmla="*/ 2505075 w 2578100"/>
                  <a:gd name="connsiteY4" fmla="*/ 1104900 h 1266825"/>
                  <a:gd name="connsiteX5" fmla="*/ 2578100 w 2578100"/>
                  <a:gd name="connsiteY5" fmla="*/ 1060450 h 1266825"/>
                  <a:gd name="connsiteX6" fmla="*/ 2524125 w 2578100"/>
                  <a:gd name="connsiteY6" fmla="*/ 1006475 h 1266825"/>
                  <a:gd name="connsiteX7" fmla="*/ 0 w 2578100"/>
                  <a:gd name="connsiteY7" fmla="*/ 0 h 1266825"/>
                  <a:gd name="connsiteX8" fmla="*/ 6350 w 2578100"/>
                  <a:gd name="connsiteY8" fmla="*/ 698500 h 1266825"/>
                  <a:gd name="connsiteX0" fmla="*/ 6350 w 2578942"/>
                  <a:gd name="connsiteY0" fmla="*/ 698500 h 1266825"/>
                  <a:gd name="connsiteX1" fmla="*/ 1333500 w 2578942"/>
                  <a:gd name="connsiteY1" fmla="*/ 1228725 h 1266825"/>
                  <a:gd name="connsiteX2" fmla="*/ 1508125 w 2578942"/>
                  <a:gd name="connsiteY2" fmla="*/ 1266825 h 1266825"/>
                  <a:gd name="connsiteX3" fmla="*/ 1679575 w 2578942"/>
                  <a:gd name="connsiteY3" fmla="*/ 1263650 h 1266825"/>
                  <a:gd name="connsiteX4" fmla="*/ 2505075 w 2578942"/>
                  <a:gd name="connsiteY4" fmla="*/ 1104900 h 1266825"/>
                  <a:gd name="connsiteX5" fmla="*/ 2578100 w 2578942"/>
                  <a:gd name="connsiteY5" fmla="*/ 1060450 h 1266825"/>
                  <a:gd name="connsiteX6" fmla="*/ 2524125 w 2578942"/>
                  <a:gd name="connsiteY6" fmla="*/ 1006475 h 1266825"/>
                  <a:gd name="connsiteX7" fmla="*/ 0 w 2578942"/>
                  <a:gd name="connsiteY7" fmla="*/ 0 h 1266825"/>
                  <a:gd name="connsiteX8" fmla="*/ 6350 w 2578942"/>
                  <a:gd name="connsiteY8" fmla="*/ 698500 h 1266825"/>
                  <a:gd name="connsiteX0" fmla="*/ 6350 w 2578942"/>
                  <a:gd name="connsiteY0" fmla="*/ 698500 h 1270083"/>
                  <a:gd name="connsiteX1" fmla="*/ 1333500 w 2578942"/>
                  <a:gd name="connsiteY1" fmla="*/ 1228725 h 1270083"/>
                  <a:gd name="connsiteX2" fmla="*/ 1508125 w 2578942"/>
                  <a:gd name="connsiteY2" fmla="*/ 1266825 h 1270083"/>
                  <a:gd name="connsiteX3" fmla="*/ 1679575 w 2578942"/>
                  <a:gd name="connsiteY3" fmla="*/ 1263650 h 1270083"/>
                  <a:gd name="connsiteX4" fmla="*/ 2505075 w 2578942"/>
                  <a:gd name="connsiteY4" fmla="*/ 1104900 h 1270083"/>
                  <a:gd name="connsiteX5" fmla="*/ 2578100 w 2578942"/>
                  <a:gd name="connsiteY5" fmla="*/ 1060450 h 1270083"/>
                  <a:gd name="connsiteX6" fmla="*/ 2524125 w 2578942"/>
                  <a:gd name="connsiteY6" fmla="*/ 1006475 h 1270083"/>
                  <a:gd name="connsiteX7" fmla="*/ 0 w 2578942"/>
                  <a:gd name="connsiteY7" fmla="*/ 0 h 1270083"/>
                  <a:gd name="connsiteX8" fmla="*/ 6350 w 2578942"/>
                  <a:gd name="connsiteY8" fmla="*/ 698500 h 1270083"/>
                  <a:gd name="connsiteX0" fmla="*/ 6350 w 2579646"/>
                  <a:gd name="connsiteY0" fmla="*/ 698500 h 1270083"/>
                  <a:gd name="connsiteX1" fmla="*/ 1333500 w 2579646"/>
                  <a:gd name="connsiteY1" fmla="*/ 1228725 h 1270083"/>
                  <a:gd name="connsiteX2" fmla="*/ 1508125 w 2579646"/>
                  <a:gd name="connsiteY2" fmla="*/ 1266825 h 1270083"/>
                  <a:gd name="connsiteX3" fmla="*/ 1679575 w 2579646"/>
                  <a:gd name="connsiteY3" fmla="*/ 1263650 h 1270083"/>
                  <a:gd name="connsiteX4" fmla="*/ 2505075 w 2579646"/>
                  <a:gd name="connsiteY4" fmla="*/ 1104900 h 1270083"/>
                  <a:gd name="connsiteX5" fmla="*/ 2578100 w 2579646"/>
                  <a:gd name="connsiteY5" fmla="*/ 1060450 h 1270083"/>
                  <a:gd name="connsiteX6" fmla="*/ 2524125 w 2579646"/>
                  <a:gd name="connsiteY6" fmla="*/ 1006475 h 1270083"/>
                  <a:gd name="connsiteX7" fmla="*/ 0 w 2579646"/>
                  <a:gd name="connsiteY7" fmla="*/ 0 h 1270083"/>
                  <a:gd name="connsiteX8" fmla="*/ 6350 w 2579646"/>
                  <a:gd name="connsiteY8" fmla="*/ 698500 h 1270083"/>
                  <a:gd name="connsiteX0" fmla="*/ 6350 w 2579049"/>
                  <a:gd name="connsiteY0" fmla="*/ 698500 h 1270083"/>
                  <a:gd name="connsiteX1" fmla="*/ 1333500 w 2579049"/>
                  <a:gd name="connsiteY1" fmla="*/ 1228725 h 1270083"/>
                  <a:gd name="connsiteX2" fmla="*/ 1508125 w 2579049"/>
                  <a:gd name="connsiteY2" fmla="*/ 1266825 h 1270083"/>
                  <a:gd name="connsiteX3" fmla="*/ 1679575 w 2579049"/>
                  <a:gd name="connsiteY3" fmla="*/ 1263650 h 1270083"/>
                  <a:gd name="connsiteX4" fmla="*/ 2476500 w 2579049"/>
                  <a:gd name="connsiteY4" fmla="*/ 1108075 h 1270083"/>
                  <a:gd name="connsiteX5" fmla="*/ 2578100 w 2579049"/>
                  <a:gd name="connsiteY5" fmla="*/ 1060450 h 1270083"/>
                  <a:gd name="connsiteX6" fmla="*/ 2524125 w 2579049"/>
                  <a:gd name="connsiteY6" fmla="*/ 1006475 h 1270083"/>
                  <a:gd name="connsiteX7" fmla="*/ 0 w 2579049"/>
                  <a:gd name="connsiteY7" fmla="*/ 0 h 1270083"/>
                  <a:gd name="connsiteX8" fmla="*/ 6350 w 2579049"/>
                  <a:gd name="connsiteY8" fmla="*/ 698500 h 1270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79049" h="1270083">
                    <a:moveTo>
                      <a:pt x="6350" y="698500"/>
                    </a:moveTo>
                    <a:lnTo>
                      <a:pt x="1333500" y="1228725"/>
                    </a:lnTo>
                    <a:cubicBezTo>
                      <a:pt x="1391708" y="1241425"/>
                      <a:pt x="1431925" y="1258358"/>
                      <a:pt x="1508125" y="1266825"/>
                    </a:cubicBezTo>
                    <a:cubicBezTo>
                      <a:pt x="1584325" y="1275292"/>
                      <a:pt x="1622425" y="1264708"/>
                      <a:pt x="1679575" y="1263650"/>
                    </a:cubicBezTo>
                    <a:lnTo>
                      <a:pt x="2476500" y="1108075"/>
                    </a:lnTo>
                    <a:cubicBezTo>
                      <a:pt x="2500842" y="1093258"/>
                      <a:pt x="2570163" y="1077383"/>
                      <a:pt x="2578100" y="1060450"/>
                    </a:cubicBezTo>
                    <a:cubicBezTo>
                      <a:pt x="2586037" y="1043517"/>
                      <a:pt x="2542117" y="1024467"/>
                      <a:pt x="2524125" y="1006475"/>
                    </a:cubicBezTo>
                    <a:lnTo>
                      <a:pt x="0" y="0"/>
                    </a:lnTo>
                    <a:cubicBezTo>
                      <a:pt x="2117" y="232833"/>
                      <a:pt x="4233" y="465667"/>
                      <a:pt x="6350" y="69850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185ACD32-8E60-4C80-8D07-3B0B8490AAEC}"/>
                  </a:ext>
                </a:extLst>
              </p:cNvPr>
              <p:cNvSpPr/>
              <p:nvPr/>
            </p:nvSpPr>
            <p:spPr>
              <a:xfrm>
                <a:off x="6252209" y="4127500"/>
                <a:ext cx="2195843" cy="1079583"/>
              </a:xfrm>
              <a:custGeom>
                <a:avLst/>
                <a:gdLst>
                  <a:gd name="connsiteX0" fmla="*/ 2190750 w 2190750"/>
                  <a:gd name="connsiteY0" fmla="*/ 866775 h 1044575"/>
                  <a:gd name="connsiteX1" fmla="*/ 2124075 w 2190750"/>
                  <a:gd name="connsiteY1" fmla="*/ 965200 h 1044575"/>
                  <a:gd name="connsiteX2" fmla="*/ 1724025 w 2190750"/>
                  <a:gd name="connsiteY2" fmla="*/ 1041400 h 1044575"/>
                  <a:gd name="connsiteX3" fmla="*/ 1625600 w 2190750"/>
                  <a:gd name="connsiteY3" fmla="*/ 1044575 h 1044575"/>
                  <a:gd name="connsiteX4" fmla="*/ 1498600 w 2190750"/>
                  <a:gd name="connsiteY4" fmla="*/ 1009650 h 1044575"/>
                  <a:gd name="connsiteX5" fmla="*/ 0 w 2190750"/>
                  <a:gd name="connsiteY5" fmla="*/ 412750 h 1044575"/>
                  <a:gd name="connsiteX6" fmla="*/ 0 w 2190750"/>
                  <a:gd name="connsiteY6" fmla="*/ 0 h 1044575"/>
                  <a:gd name="connsiteX7" fmla="*/ 2190750 w 2190750"/>
                  <a:gd name="connsiteY7" fmla="*/ 866775 h 1044575"/>
                  <a:gd name="connsiteX0" fmla="*/ 2193925 w 2193925"/>
                  <a:gd name="connsiteY0" fmla="*/ 898525 h 1076325"/>
                  <a:gd name="connsiteX1" fmla="*/ 2127250 w 2193925"/>
                  <a:gd name="connsiteY1" fmla="*/ 996950 h 1076325"/>
                  <a:gd name="connsiteX2" fmla="*/ 1727200 w 2193925"/>
                  <a:gd name="connsiteY2" fmla="*/ 1073150 h 1076325"/>
                  <a:gd name="connsiteX3" fmla="*/ 1628775 w 2193925"/>
                  <a:gd name="connsiteY3" fmla="*/ 1076325 h 1076325"/>
                  <a:gd name="connsiteX4" fmla="*/ 1501775 w 2193925"/>
                  <a:gd name="connsiteY4" fmla="*/ 1041400 h 1076325"/>
                  <a:gd name="connsiteX5" fmla="*/ 3175 w 2193925"/>
                  <a:gd name="connsiteY5" fmla="*/ 444500 h 1076325"/>
                  <a:gd name="connsiteX6" fmla="*/ 0 w 2193925"/>
                  <a:gd name="connsiteY6" fmla="*/ 0 h 1076325"/>
                  <a:gd name="connsiteX7" fmla="*/ 2193925 w 2193925"/>
                  <a:gd name="connsiteY7" fmla="*/ 898525 h 1076325"/>
                  <a:gd name="connsiteX0" fmla="*/ 2193925 w 2194469"/>
                  <a:gd name="connsiteY0" fmla="*/ 898525 h 1076325"/>
                  <a:gd name="connsiteX1" fmla="*/ 2127250 w 2194469"/>
                  <a:gd name="connsiteY1" fmla="*/ 996950 h 1076325"/>
                  <a:gd name="connsiteX2" fmla="*/ 1727200 w 2194469"/>
                  <a:gd name="connsiteY2" fmla="*/ 1073150 h 1076325"/>
                  <a:gd name="connsiteX3" fmla="*/ 1628775 w 2194469"/>
                  <a:gd name="connsiteY3" fmla="*/ 1076325 h 1076325"/>
                  <a:gd name="connsiteX4" fmla="*/ 1501775 w 2194469"/>
                  <a:gd name="connsiteY4" fmla="*/ 1041400 h 1076325"/>
                  <a:gd name="connsiteX5" fmla="*/ 3175 w 2194469"/>
                  <a:gd name="connsiteY5" fmla="*/ 444500 h 1076325"/>
                  <a:gd name="connsiteX6" fmla="*/ 0 w 2194469"/>
                  <a:gd name="connsiteY6" fmla="*/ 0 h 1076325"/>
                  <a:gd name="connsiteX7" fmla="*/ 2193925 w 2194469"/>
                  <a:gd name="connsiteY7" fmla="*/ 898525 h 1076325"/>
                  <a:gd name="connsiteX0" fmla="*/ 2193925 w 2195843"/>
                  <a:gd name="connsiteY0" fmla="*/ 898525 h 1076325"/>
                  <a:gd name="connsiteX1" fmla="*/ 2127250 w 2195843"/>
                  <a:gd name="connsiteY1" fmla="*/ 996950 h 1076325"/>
                  <a:gd name="connsiteX2" fmla="*/ 1727200 w 2195843"/>
                  <a:gd name="connsiteY2" fmla="*/ 1073150 h 1076325"/>
                  <a:gd name="connsiteX3" fmla="*/ 1628775 w 2195843"/>
                  <a:gd name="connsiteY3" fmla="*/ 1076325 h 1076325"/>
                  <a:gd name="connsiteX4" fmla="*/ 1501775 w 2195843"/>
                  <a:gd name="connsiteY4" fmla="*/ 1041400 h 1076325"/>
                  <a:gd name="connsiteX5" fmla="*/ 3175 w 2195843"/>
                  <a:gd name="connsiteY5" fmla="*/ 444500 h 1076325"/>
                  <a:gd name="connsiteX6" fmla="*/ 0 w 2195843"/>
                  <a:gd name="connsiteY6" fmla="*/ 0 h 1076325"/>
                  <a:gd name="connsiteX7" fmla="*/ 2193925 w 2195843"/>
                  <a:gd name="connsiteY7" fmla="*/ 898525 h 1076325"/>
                  <a:gd name="connsiteX0" fmla="*/ 2193925 w 2195843"/>
                  <a:gd name="connsiteY0" fmla="*/ 898525 h 1076325"/>
                  <a:gd name="connsiteX1" fmla="*/ 2127250 w 2195843"/>
                  <a:gd name="connsiteY1" fmla="*/ 996950 h 1076325"/>
                  <a:gd name="connsiteX2" fmla="*/ 1727200 w 2195843"/>
                  <a:gd name="connsiteY2" fmla="*/ 1073150 h 1076325"/>
                  <a:gd name="connsiteX3" fmla="*/ 1628775 w 2195843"/>
                  <a:gd name="connsiteY3" fmla="*/ 1076325 h 1076325"/>
                  <a:gd name="connsiteX4" fmla="*/ 1501775 w 2195843"/>
                  <a:gd name="connsiteY4" fmla="*/ 1041400 h 1076325"/>
                  <a:gd name="connsiteX5" fmla="*/ 3175 w 2195843"/>
                  <a:gd name="connsiteY5" fmla="*/ 444500 h 1076325"/>
                  <a:gd name="connsiteX6" fmla="*/ 0 w 2195843"/>
                  <a:gd name="connsiteY6" fmla="*/ 0 h 1076325"/>
                  <a:gd name="connsiteX7" fmla="*/ 2193925 w 2195843"/>
                  <a:gd name="connsiteY7" fmla="*/ 898525 h 1076325"/>
                  <a:gd name="connsiteX0" fmla="*/ 2193925 w 2195843"/>
                  <a:gd name="connsiteY0" fmla="*/ 898525 h 1076325"/>
                  <a:gd name="connsiteX1" fmla="*/ 2127250 w 2195843"/>
                  <a:gd name="connsiteY1" fmla="*/ 996950 h 1076325"/>
                  <a:gd name="connsiteX2" fmla="*/ 1727200 w 2195843"/>
                  <a:gd name="connsiteY2" fmla="*/ 1073150 h 1076325"/>
                  <a:gd name="connsiteX3" fmla="*/ 1628775 w 2195843"/>
                  <a:gd name="connsiteY3" fmla="*/ 1076325 h 1076325"/>
                  <a:gd name="connsiteX4" fmla="*/ 1501775 w 2195843"/>
                  <a:gd name="connsiteY4" fmla="*/ 1041400 h 1076325"/>
                  <a:gd name="connsiteX5" fmla="*/ 3175 w 2195843"/>
                  <a:gd name="connsiteY5" fmla="*/ 444500 h 1076325"/>
                  <a:gd name="connsiteX6" fmla="*/ 0 w 2195843"/>
                  <a:gd name="connsiteY6" fmla="*/ 0 h 1076325"/>
                  <a:gd name="connsiteX7" fmla="*/ 2193925 w 2195843"/>
                  <a:gd name="connsiteY7" fmla="*/ 898525 h 1076325"/>
                  <a:gd name="connsiteX0" fmla="*/ 2193925 w 2195843"/>
                  <a:gd name="connsiteY0" fmla="*/ 898525 h 1079583"/>
                  <a:gd name="connsiteX1" fmla="*/ 2127250 w 2195843"/>
                  <a:gd name="connsiteY1" fmla="*/ 996950 h 1079583"/>
                  <a:gd name="connsiteX2" fmla="*/ 1727200 w 2195843"/>
                  <a:gd name="connsiteY2" fmla="*/ 1073150 h 1079583"/>
                  <a:gd name="connsiteX3" fmla="*/ 1628775 w 2195843"/>
                  <a:gd name="connsiteY3" fmla="*/ 1076325 h 1079583"/>
                  <a:gd name="connsiteX4" fmla="*/ 1501775 w 2195843"/>
                  <a:gd name="connsiteY4" fmla="*/ 1041400 h 1079583"/>
                  <a:gd name="connsiteX5" fmla="*/ 3175 w 2195843"/>
                  <a:gd name="connsiteY5" fmla="*/ 444500 h 1079583"/>
                  <a:gd name="connsiteX6" fmla="*/ 0 w 2195843"/>
                  <a:gd name="connsiteY6" fmla="*/ 0 h 1079583"/>
                  <a:gd name="connsiteX7" fmla="*/ 2193925 w 2195843"/>
                  <a:gd name="connsiteY7" fmla="*/ 898525 h 1079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5843" h="1079583">
                    <a:moveTo>
                      <a:pt x="2193925" y="898525"/>
                    </a:moveTo>
                    <a:cubicBezTo>
                      <a:pt x="2200275" y="937683"/>
                      <a:pt x="2193925" y="970492"/>
                      <a:pt x="2127250" y="996950"/>
                    </a:cubicBezTo>
                    <a:lnTo>
                      <a:pt x="1727200" y="1073150"/>
                    </a:lnTo>
                    <a:cubicBezTo>
                      <a:pt x="1694392" y="1074208"/>
                      <a:pt x="1680633" y="1084792"/>
                      <a:pt x="1628775" y="1076325"/>
                    </a:cubicBezTo>
                    <a:cubicBezTo>
                      <a:pt x="1576917" y="1067858"/>
                      <a:pt x="1544108" y="1053042"/>
                      <a:pt x="1501775" y="1041400"/>
                    </a:cubicBezTo>
                    <a:lnTo>
                      <a:pt x="3175" y="444500"/>
                    </a:lnTo>
                    <a:cubicBezTo>
                      <a:pt x="2117" y="296333"/>
                      <a:pt x="1058" y="148167"/>
                      <a:pt x="0" y="0"/>
                    </a:cubicBezTo>
                    <a:cubicBezTo>
                      <a:pt x="731308" y="299508"/>
                      <a:pt x="2187575" y="859367"/>
                      <a:pt x="2193925" y="898525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08897F12-5655-48F4-93BD-BCB075CEF18C}"/>
                  </a:ext>
                </a:extLst>
              </p:cNvPr>
              <p:cNvSpPr/>
              <p:nvPr/>
            </p:nvSpPr>
            <p:spPr>
              <a:xfrm>
                <a:off x="6252210" y="4165602"/>
                <a:ext cx="2146300" cy="970061"/>
              </a:xfrm>
              <a:custGeom>
                <a:avLst/>
                <a:gdLst>
                  <a:gd name="connsiteX0" fmla="*/ 0 w 2162175"/>
                  <a:gd name="connsiteY0" fmla="*/ 342900 h 974725"/>
                  <a:gd name="connsiteX1" fmla="*/ 1539875 w 2162175"/>
                  <a:gd name="connsiteY1" fmla="*/ 946150 h 974725"/>
                  <a:gd name="connsiteX2" fmla="*/ 1625600 w 2162175"/>
                  <a:gd name="connsiteY2" fmla="*/ 974725 h 974725"/>
                  <a:gd name="connsiteX3" fmla="*/ 1692275 w 2162175"/>
                  <a:gd name="connsiteY3" fmla="*/ 974725 h 974725"/>
                  <a:gd name="connsiteX4" fmla="*/ 2146300 w 2162175"/>
                  <a:gd name="connsiteY4" fmla="*/ 895350 h 974725"/>
                  <a:gd name="connsiteX5" fmla="*/ 2162175 w 2162175"/>
                  <a:gd name="connsiteY5" fmla="*/ 879475 h 974725"/>
                  <a:gd name="connsiteX6" fmla="*/ 0 w 2162175"/>
                  <a:gd name="connsiteY6" fmla="*/ 0 h 974725"/>
                  <a:gd name="connsiteX7" fmla="*/ 0 w 2162175"/>
                  <a:gd name="connsiteY7" fmla="*/ 342900 h 974725"/>
                  <a:gd name="connsiteX0" fmla="*/ 0 w 2162175"/>
                  <a:gd name="connsiteY0" fmla="*/ 342900 h 974725"/>
                  <a:gd name="connsiteX1" fmla="*/ 1539875 w 2162175"/>
                  <a:gd name="connsiteY1" fmla="*/ 946150 h 974725"/>
                  <a:gd name="connsiteX2" fmla="*/ 1625600 w 2162175"/>
                  <a:gd name="connsiteY2" fmla="*/ 974725 h 974725"/>
                  <a:gd name="connsiteX3" fmla="*/ 1736725 w 2162175"/>
                  <a:gd name="connsiteY3" fmla="*/ 974725 h 974725"/>
                  <a:gd name="connsiteX4" fmla="*/ 2146300 w 2162175"/>
                  <a:gd name="connsiteY4" fmla="*/ 895350 h 974725"/>
                  <a:gd name="connsiteX5" fmla="*/ 2162175 w 2162175"/>
                  <a:gd name="connsiteY5" fmla="*/ 879475 h 974725"/>
                  <a:gd name="connsiteX6" fmla="*/ 0 w 2162175"/>
                  <a:gd name="connsiteY6" fmla="*/ 0 h 974725"/>
                  <a:gd name="connsiteX7" fmla="*/ 0 w 2162175"/>
                  <a:gd name="connsiteY7" fmla="*/ 342900 h 974725"/>
                  <a:gd name="connsiteX0" fmla="*/ 0 w 2162175"/>
                  <a:gd name="connsiteY0" fmla="*/ 342900 h 978958"/>
                  <a:gd name="connsiteX1" fmla="*/ 1539875 w 2162175"/>
                  <a:gd name="connsiteY1" fmla="*/ 946150 h 978958"/>
                  <a:gd name="connsiteX2" fmla="*/ 1625600 w 2162175"/>
                  <a:gd name="connsiteY2" fmla="*/ 974725 h 978958"/>
                  <a:gd name="connsiteX3" fmla="*/ 1736725 w 2162175"/>
                  <a:gd name="connsiteY3" fmla="*/ 974725 h 978958"/>
                  <a:gd name="connsiteX4" fmla="*/ 2146300 w 2162175"/>
                  <a:gd name="connsiteY4" fmla="*/ 895350 h 978958"/>
                  <a:gd name="connsiteX5" fmla="*/ 2162175 w 2162175"/>
                  <a:gd name="connsiteY5" fmla="*/ 879475 h 978958"/>
                  <a:gd name="connsiteX6" fmla="*/ 0 w 2162175"/>
                  <a:gd name="connsiteY6" fmla="*/ 0 h 978958"/>
                  <a:gd name="connsiteX7" fmla="*/ 0 w 2162175"/>
                  <a:gd name="connsiteY7" fmla="*/ 342900 h 978958"/>
                  <a:gd name="connsiteX0" fmla="*/ 0 w 2162175"/>
                  <a:gd name="connsiteY0" fmla="*/ 342900 h 978958"/>
                  <a:gd name="connsiteX1" fmla="*/ 1539875 w 2162175"/>
                  <a:gd name="connsiteY1" fmla="*/ 946150 h 978958"/>
                  <a:gd name="connsiteX2" fmla="*/ 1625600 w 2162175"/>
                  <a:gd name="connsiteY2" fmla="*/ 974725 h 978958"/>
                  <a:gd name="connsiteX3" fmla="*/ 1736725 w 2162175"/>
                  <a:gd name="connsiteY3" fmla="*/ 974725 h 978958"/>
                  <a:gd name="connsiteX4" fmla="*/ 2146300 w 2162175"/>
                  <a:gd name="connsiteY4" fmla="*/ 895350 h 978958"/>
                  <a:gd name="connsiteX5" fmla="*/ 2162175 w 2162175"/>
                  <a:gd name="connsiteY5" fmla="*/ 879475 h 978958"/>
                  <a:gd name="connsiteX6" fmla="*/ 0 w 2162175"/>
                  <a:gd name="connsiteY6" fmla="*/ 0 h 978958"/>
                  <a:gd name="connsiteX7" fmla="*/ 0 w 2162175"/>
                  <a:gd name="connsiteY7" fmla="*/ 342900 h 978958"/>
                  <a:gd name="connsiteX0" fmla="*/ 0 w 2162175"/>
                  <a:gd name="connsiteY0" fmla="*/ 342900 h 978958"/>
                  <a:gd name="connsiteX1" fmla="*/ 1539875 w 2162175"/>
                  <a:gd name="connsiteY1" fmla="*/ 946150 h 978958"/>
                  <a:gd name="connsiteX2" fmla="*/ 1625600 w 2162175"/>
                  <a:gd name="connsiteY2" fmla="*/ 974725 h 978958"/>
                  <a:gd name="connsiteX3" fmla="*/ 1736725 w 2162175"/>
                  <a:gd name="connsiteY3" fmla="*/ 974725 h 978958"/>
                  <a:gd name="connsiteX4" fmla="*/ 2114550 w 2162175"/>
                  <a:gd name="connsiteY4" fmla="*/ 901700 h 978958"/>
                  <a:gd name="connsiteX5" fmla="*/ 2162175 w 2162175"/>
                  <a:gd name="connsiteY5" fmla="*/ 879475 h 978958"/>
                  <a:gd name="connsiteX6" fmla="*/ 0 w 2162175"/>
                  <a:gd name="connsiteY6" fmla="*/ 0 h 978958"/>
                  <a:gd name="connsiteX7" fmla="*/ 0 w 2162175"/>
                  <a:gd name="connsiteY7" fmla="*/ 342900 h 978958"/>
                  <a:gd name="connsiteX0" fmla="*/ 0 w 2143125"/>
                  <a:gd name="connsiteY0" fmla="*/ 342900 h 978958"/>
                  <a:gd name="connsiteX1" fmla="*/ 1539875 w 2143125"/>
                  <a:gd name="connsiteY1" fmla="*/ 946150 h 978958"/>
                  <a:gd name="connsiteX2" fmla="*/ 1625600 w 2143125"/>
                  <a:gd name="connsiteY2" fmla="*/ 974725 h 978958"/>
                  <a:gd name="connsiteX3" fmla="*/ 1736725 w 2143125"/>
                  <a:gd name="connsiteY3" fmla="*/ 974725 h 978958"/>
                  <a:gd name="connsiteX4" fmla="*/ 2114550 w 2143125"/>
                  <a:gd name="connsiteY4" fmla="*/ 901700 h 978958"/>
                  <a:gd name="connsiteX5" fmla="*/ 2143125 w 2143125"/>
                  <a:gd name="connsiteY5" fmla="*/ 882650 h 978958"/>
                  <a:gd name="connsiteX6" fmla="*/ 0 w 2143125"/>
                  <a:gd name="connsiteY6" fmla="*/ 0 h 978958"/>
                  <a:gd name="connsiteX7" fmla="*/ 0 w 2143125"/>
                  <a:gd name="connsiteY7" fmla="*/ 342900 h 978958"/>
                  <a:gd name="connsiteX0" fmla="*/ 3175 w 2146300"/>
                  <a:gd name="connsiteY0" fmla="*/ 333375 h 969433"/>
                  <a:gd name="connsiteX1" fmla="*/ 1543050 w 2146300"/>
                  <a:gd name="connsiteY1" fmla="*/ 936625 h 969433"/>
                  <a:gd name="connsiteX2" fmla="*/ 1628775 w 2146300"/>
                  <a:gd name="connsiteY2" fmla="*/ 965200 h 969433"/>
                  <a:gd name="connsiteX3" fmla="*/ 1739900 w 2146300"/>
                  <a:gd name="connsiteY3" fmla="*/ 965200 h 969433"/>
                  <a:gd name="connsiteX4" fmla="*/ 2117725 w 2146300"/>
                  <a:gd name="connsiteY4" fmla="*/ 892175 h 969433"/>
                  <a:gd name="connsiteX5" fmla="*/ 2146300 w 2146300"/>
                  <a:gd name="connsiteY5" fmla="*/ 873125 h 969433"/>
                  <a:gd name="connsiteX6" fmla="*/ 0 w 2146300"/>
                  <a:gd name="connsiteY6" fmla="*/ 0 h 969433"/>
                  <a:gd name="connsiteX7" fmla="*/ 3175 w 2146300"/>
                  <a:gd name="connsiteY7" fmla="*/ 333375 h 969433"/>
                  <a:gd name="connsiteX0" fmla="*/ 3175 w 2146300"/>
                  <a:gd name="connsiteY0" fmla="*/ 330200 h 966258"/>
                  <a:gd name="connsiteX1" fmla="*/ 1543050 w 2146300"/>
                  <a:gd name="connsiteY1" fmla="*/ 933450 h 966258"/>
                  <a:gd name="connsiteX2" fmla="*/ 1628775 w 2146300"/>
                  <a:gd name="connsiteY2" fmla="*/ 962025 h 966258"/>
                  <a:gd name="connsiteX3" fmla="*/ 1739900 w 2146300"/>
                  <a:gd name="connsiteY3" fmla="*/ 962025 h 966258"/>
                  <a:gd name="connsiteX4" fmla="*/ 2117725 w 2146300"/>
                  <a:gd name="connsiteY4" fmla="*/ 889000 h 966258"/>
                  <a:gd name="connsiteX5" fmla="*/ 2146300 w 2146300"/>
                  <a:gd name="connsiteY5" fmla="*/ 869950 h 966258"/>
                  <a:gd name="connsiteX6" fmla="*/ 0 w 2146300"/>
                  <a:gd name="connsiteY6" fmla="*/ 0 h 966258"/>
                  <a:gd name="connsiteX7" fmla="*/ 3175 w 2146300"/>
                  <a:gd name="connsiteY7" fmla="*/ 330200 h 966258"/>
                  <a:gd name="connsiteX0" fmla="*/ 3175 w 2146300"/>
                  <a:gd name="connsiteY0" fmla="*/ 330200 h 966258"/>
                  <a:gd name="connsiteX1" fmla="*/ 1543050 w 2146300"/>
                  <a:gd name="connsiteY1" fmla="*/ 933450 h 966258"/>
                  <a:gd name="connsiteX2" fmla="*/ 1628775 w 2146300"/>
                  <a:gd name="connsiteY2" fmla="*/ 962025 h 966258"/>
                  <a:gd name="connsiteX3" fmla="*/ 1739900 w 2146300"/>
                  <a:gd name="connsiteY3" fmla="*/ 962025 h 966258"/>
                  <a:gd name="connsiteX4" fmla="*/ 2117725 w 2146300"/>
                  <a:gd name="connsiteY4" fmla="*/ 889000 h 966258"/>
                  <a:gd name="connsiteX5" fmla="*/ 2146300 w 2146300"/>
                  <a:gd name="connsiteY5" fmla="*/ 869950 h 966258"/>
                  <a:gd name="connsiteX6" fmla="*/ 0 w 2146300"/>
                  <a:gd name="connsiteY6" fmla="*/ 0 h 966258"/>
                  <a:gd name="connsiteX7" fmla="*/ 3175 w 2146300"/>
                  <a:gd name="connsiteY7" fmla="*/ 330200 h 966258"/>
                  <a:gd name="connsiteX0" fmla="*/ 3175 w 2146300"/>
                  <a:gd name="connsiteY0" fmla="*/ 330200 h 970061"/>
                  <a:gd name="connsiteX1" fmla="*/ 1543050 w 2146300"/>
                  <a:gd name="connsiteY1" fmla="*/ 933450 h 970061"/>
                  <a:gd name="connsiteX2" fmla="*/ 1638300 w 2146300"/>
                  <a:gd name="connsiteY2" fmla="*/ 966787 h 970061"/>
                  <a:gd name="connsiteX3" fmla="*/ 1739900 w 2146300"/>
                  <a:gd name="connsiteY3" fmla="*/ 962025 h 970061"/>
                  <a:gd name="connsiteX4" fmla="*/ 2117725 w 2146300"/>
                  <a:gd name="connsiteY4" fmla="*/ 889000 h 970061"/>
                  <a:gd name="connsiteX5" fmla="*/ 2146300 w 2146300"/>
                  <a:gd name="connsiteY5" fmla="*/ 869950 h 970061"/>
                  <a:gd name="connsiteX6" fmla="*/ 0 w 2146300"/>
                  <a:gd name="connsiteY6" fmla="*/ 0 h 970061"/>
                  <a:gd name="connsiteX7" fmla="*/ 3175 w 2146300"/>
                  <a:gd name="connsiteY7" fmla="*/ 330200 h 970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300" h="970061">
                    <a:moveTo>
                      <a:pt x="3175" y="330200"/>
                    </a:moveTo>
                    <a:lnTo>
                      <a:pt x="1543050" y="933450"/>
                    </a:lnTo>
                    <a:cubicBezTo>
                      <a:pt x="1571625" y="942975"/>
                      <a:pt x="1585383" y="957262"/>
                      <a:pt x="1638300" y="966787"/>
                    </a:cubicBezTo>
                    <a:cubicBezTo>
                      <a:pt x="1691217" y="976312"/>
                      <a:pt x="1702858" y="962025"/>
                      <a:pt x="1739900" y="962025"/>
                    </a:cubicBezTo>
                    <a:lnTo>
                      <a:pt x="2117725" y="889000"/>
                    </a:lnTo>
                    <a:lnTo>
                      <a:pt x="2146300" y="869950"/>
                    </a:lnTo>
                    <a:cubicBezTo>
                      <a:pt x="2140480" y="860955"/>
                      <a:pt x="715433" y="289983"/>
                      <a:pt x="0" y="0"/>
                    </a:cubicBezTo>
                    <a:cubicBezTo>
                      <a:pt x="1058" y="111125"/>
                      <a:pt x="2117" y="219075"/>
                      <a:pt x="3175" y="33020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869E7346-FAE5-4C8D-AE73-721D5FCD3914}"/>
                  </a:ext>
                </a:extLst>
              </p:cNvPr>
              <p:cNvSpPr/>
              <p:nvPr/>
            </p:nvSpPr>
            <p:spPr>
              <a:xfrm rot="20989489">
                <a:off x="7471522" y="4259645"/>
                <a:ext cx="114106" cy="425524"/>
              </a:xfrm>
              <a:custGeom>
                <a:avLst/>
                <a:gdLst>
                  <a:gd name="connsiteX0" fmla="*/ 114106 w 114106"/>
                  <a:gd name="connsiteY0" fmla="*/ 0 h 425524"/>
                  <a:gd name="connsiteX1" fmla="*/ 114106 w 114106"/>
                  <a:gd name="connsiteY1" fmla="*/ 425524 h 425524"/>
                  <a:gd name="connsiteX2" fmla="*/ 109313 w 114106"/>
                  <a:gd name="connsiteY2" fmla="*/ 422518 h 425524"/>
                  <a:gd name="connsiteX3" fmla="*/ 0 w 114106"/>
                  <a:gd name="connsiteY3" fmla="*/ 354525 h 425524"/>
                  <a:gd name="connsiteX4" fmla="*/ 0 w 114106"/>
                  <a:gd name="connsiteY4" fmla="*/ 0 h 425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106" h="425524">
                    <a:moveTo>
                      <a:pt x="114106" y="0"/>
                    </a:moveTo>
                    <a:lnTo>
                      <a:pt x="114106" y="425524"/>
                    </a:lnTo>
                    <a:lnTo>
                      <a:pt x="109313" y="422518"/>
                    </a:lnTo>
                    <a:lnTo>
                      <a:pt x="0" y="354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7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2F8CF627-D3D5-4FE3-9513-660249407D3C}"/>
                  </a:ext>
                </a:extLst>
              </p:cNvPr>
              <p:cNvSpPr/>
              <p:nvPr/>
            </p:nvSpPr>
            <p:spPr>
              <a:xfrm rot="20989489">
                <a:off x="7339401" y="4279593"/>
                <a:ext cx="135307" cy="358753"/>
              </a:xfrm>
              <a:custGeom>
                <a:avLst/>
                <a:gdLst>
                  <a:gd name="connsiteX0" fmla="*/ 135307 w 135307"/>
                  <a:gd name="connsiteY0" fmla="*/ 0 h 358753"/>
                  <a:gd name="connsiteX1" fmla="*/ 135307 w 135307"/>
                  <a:gd name="connsiteY1" fmla="*/ 358753 h 358753"/>
                  <a:gd name="connsiteX2" fmla="*/ 0 w 135307"/>
                  <a:gd name="connsiteY2" fmla="*/ 274591 h 358753"/>
                  <a:gd name="connsiteX3" fmla="*/ 0 w 135307"/>
                  <a:gd name="connsiteY3" fmla="*/ 0 h 358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307" h="358753">
                    <a:moveTo>
                      <a:pt x="135307" y="0"/>
                    </a:moveTo>
                    <a:lnTo>
                      <a:pt x="135307" y="358753"/>
                    </a:lnTo>
                    <a:lnTo>
                      <a:pt x="0" y="2745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00491738-C224-46F6-8DC3-5DBA6955A834}"/>
                  </a:ext>
                </a:extLst>
              </p:cNvPr>
              <p:cNvSpPr/>
              <p:nvPr/>
            </p:nvSpPr>
            <p:spPr>
              <a:xfrm>
                <a:off x="6248400" y="3113965"/>
                <a:ext cx="1296035" cy="1346910"/>
              </a:xfrm>
              <a:custGeom>
                <a:avLst/>
                <a:gdLst>
                  <a:gd name="connsiteX0" fmla="*/ 6350 w 1295400"/>
                  <a:gd name="connsiteY0" fmla="*/ 1082675 h 1346200"/>
                  <a:gd name="connsiteX1" fmla="*/ 711200 w 1295400"/>
                  <a:gd name="connsiteY1" fmla="*/ 1346200 h 1346200"/>
                  <a:gd name="connsiteX2" fmla="*/ 1295400 w 1295400"/>
                  <a:gd name="connsiteY2" fmla="*/ 698500 h 1346200"/>
                  <a:gd name="connsiteX3" fmla="*/ 1295400 w 1295400"/>
                  <a:gd name="connsiteY3" fmla="*/ 0 h 1346200"/>
                  <a:gd name="connsiteX4" fmla="*/ 0 w 1295400"/>
                  <a:gd name="connsiteY4" fmla="*/ 0 h 1346200"/>
                  <a:gd name="connsiteX5" fmla="*/ 6350 w 1295400"/>
                  <a:gd name="connsiteY5" fmla="*/ 1082675 h 134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5400" h="1346200">
                    <a:moveTo>
                      <a:pt x="6350" y="1082675"/>
                    </a:moveTo>
                    <a:lnTo>
                      <a:pt x="711200" y="1346200"/>
                    </a:lnTo>
                    <a:lnTo>
                      <a:pt x="1295400" y="698500"/>
                    </a:lnTo>
                    <a:lnTo>
                      <a:pt x="1295400" y="0"/>
                    </a:lnTo>
                    <a:lnTo>
                      <a:pt x="0" y="0"/>
                    </a:lnTo>
                    <a:cubicBezTo>
                      <a:pt x="2117" y="360892"/>
                      <a:pt x="4233" y="721783"/>
                      <a:pt x="6350" y="1082675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A40C4844-D930-4B2C-B674-A19D58AFA038}"/>
                  </a:ext>
                </a:extLst>
              </p:cNvPr>
              <p:cNvSpPr/>
              <p:nvPr/>
            </p:nvSpPr>
            <p:spPr>
              <a:xfrm>
                <a:off x="6957060" y="3603625"/>
                <a:ext cx="1374775" cy="860425"/>
              </a:xfrm>
              <a:custGeom>
                <a:avLst/>
                <a:gdLst>
                  <a:gd name="connsiteX0" fmla="*/ 0 w 1377950"/>
                  <a:gd name="connsiteY0" fmla="*/ 854075 h 854075"/>
                  <a:gd name="connsiteX1" fmla="*/ 590550 w 1377950"/>
                  <a:gd name="connsiteY1" fmla="*/ 203200 h 854075"/>
                  <a:gd name="connsiteX2" fmla="*/ 1377950 w 1377950"/>
                  <a:gd name="connsiteY2" fmla="*/ 0 h 854075"/>
                  <a:gd name="connsiteX3" fmla="*/ 777875 w 1377950"/>
                  <a:gd name="connsiteY3" fmla="*/ 657225 h 854075"/>
                  <a:gd name="connsiteX4" fmla="*/ 0 w 1377950"/>
                  <a:gd name="connsiteY4" fmla="*/ 854075 h 854075"/>
                  <a:gd name="connsiteX0" fmla="*/ 0 w 1374775"/>
                  <a:gd name="connsiteY0" fmla="*/ 860425 h 860425"/>
                  <a:gd name="connsiteX1" fmla="*/ 587375 w 1374775"/>
                  <a:gd name="connsiteY1" fmla="*/ 203200 h 860425"/>
                  <a:gd name="connsiteX2" fmla="*/ 1374775 w 1374775"/>
                  <a:gd name="connsiteY2" fmla="*/ 0 h 860425"/>
                  <a:gd name="connsiteX3" fmla="*/ 774700 w 1374775"/>
                  <a:gd name="connsiteY3" fmla="*/ 657225 h 860425"/>
                  <a:gd name="connsiteX4" fmla="*/ 0 w 1374775"/>
                  <a:gd name="connsiteY4" fmla="*/ 860425 h 860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4775" h="860425">
                    <a:moveTo>
                      <a:pt x="0" y="860425"/>
                    </a:moveTo>
                    <a:lnTo>
                      <a:pt x="587375" y="203200"/>
                    </a:lnTo>
                    <a:lnTo>
                      <a:pt x="1374775" y="0"/>
                    </a:lnTo>
                    <a:lnTo>
                      <a:pt x="774700" y="657225"/>
                    </a:lnTo>
                    <a:lnTo>
                      <a:pt x="0" y="860425"/>
                    </a:lnTo>
                    <a:close/>
                  </a:path>
                </a:pathLst>
              </a:custGeom>
              <a:solidFill>
                <a:srgbClr val="9A4D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5AFAF3D6-1E43-49AF-900D-4A95CA4A3CE3}"/>
                  </a:ext>
                </a:extLst>
              </p:cNvPr>
              <p:cNvSpPr/>
              <p:nvPr/>
            </p:nvSpPr>
            <p:spPr>
              <a:xfrm>
                <a:off x="7544971" y="3110791"/>
                <a:ext cx="787400" cy="696034"/>
              </a:xfrm>
              <a:custGeom>
                <a:avLst/>
                <a:gdLst>
                  <a:gd name="connsiteX0" fmla="*/ 0 w 1377950"/>
                  <a:gd name="connsiteY0" fmla="*/ 854075 h 854075"/>
                  <a:gd name="connsiteX1" fmla="*/ 590550 w 1377950"/>
                  <a:gd name="connsiteY1" fmla="*/ 203200 h 854075"/>
                  <a:gd name="connsiteX2" fmla="*/ 1377950 w 1377950"/>
                  <a:gd name="connsiteY2" fmla="*/ 0 h 854075"/>
                  <a:gd name="connsiteX3" fmla="*/ 777875 w 1377950"/>
                  <a:gd name="connsiteY3" fmla="*/ 657225 h 854075"/>
                  <a:gd name="connsiteX4" fmla="*/ 0 w 1377950"/>
                  <a:gd name="connsiteY4" fmla="*/ 854075 h 854075"/>
                  <a:gd name="connsiteX0" fmla="*/ 0 w 1374775"/>
                  <a:gd name="connsiteY0" fmla="*/ 860425 h 860425"/>
                  <a:gd name="connsiteX1" fmla="*/ 587375 w 1374775"/>
                  <a:gd name="connsiteY1" fmla="*/ 203200 h 860425"/>
                  <a:gd name="connsiteX2" fmla="*/ 1374775 w 1374775"/>
                  <a:gd name="connsiteY2" fmla="*/ 0 h 860425"/>
                  <a:gd name="connsiteX3" fmla="*/ 774700 w 1374775"/>
                  <a:gd name="connsiteY3" fmla="*/ 657225 h 860425"/>
                  <a:gd name="connsiteX4" fmla="*/ 0 w 1374775"/>
                  <a:gd name="connsiteY4" fmla="*/ 860425 h 860425"/>
                  <a:gd name="connsiteX0" fmla="*/ 0 w 787400"/>
                  <a:gd name="connsiteY0" fmla="*/ 0 h 1149350"/>
                  <a:gd name="connsiteX1" fmla="*/ 0 w 787400"/>
                  <a:gd name="connsiteY1" fmla="*/ 695325 h 1149350"/>
                  <a:gd name="connsiteX2" fmla="*/ 787400 w 787400"/>
                  <a:gd name="connsiteY2" fmla="*/ 492125 h 1149350"/>
                  <a:gd name="connsiteX3" fmla="*/ 187325 w 787400"/>
                  <a:gd name="connsiteY3" fmla="*/ 1149350 h 1149350"/>
                  <a:gd name="connsiteX4" fmla="*/ 0 w 787400"/>
                  <a:gd name="connsiteY4" fmla="*/ 0 h 1149350"/>
                  <a:gd name="connsiteX0" fmla="*/ 0 w 787400"/>
                  <a:gd name="connsiteY0" fmla="*/ 0 h 695325"/>
                  <a:gd name="connsiteX1" fmla="*/ 0 w 787400"/>
                  <a:gd name="connsiteY1" fmla="*/ 695325 h 695325"/>
                  <a:gd name="connsiteX2" fmla="*/ 787400 w 787400"/>
                  <a:gd name="connsiteY2" fmla="*/ 492125 h 695325"/>
                  <a:gd name="connsiteX3" fmla="*/ 787400 w 787400"/>
                  <a:gd name="connsiteY3" fmla="*/ 3175 h 695325"/>
                  <a:gd name="connsiteX4" fmla="*/ 0 w 787400"/>
                  <a:gd name="connsiteY4" fmla="*/ 0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00" h="695325">
                    <a:moveTo>
                      <a:pt x="0" y="0"/>
                    </a:moveTo>
                    <a:lnTo>
                      <a:pt x="0" y="695325"/>
                    </a:lnTo>
                    <a:lnTo>
                      <a:pt x="787400" y="492125"/>
                    </a:lnTo>
                    <a:lnTo>
                      <a:pt x="787400" y="31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7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3E2DD25F-1A1C-4ECF-96EB-6A1921BBB4D2}"/>
                  </a:ext>
                </a:extLst>
              </p:cNvPr>
              <p:cNvSpPr/>
              <p:nvPr/>
            </p:nvSpPr>
            <p:spPr>
              <a:xfrm rot="2700000">
                <a:off x="7569284" y="3977199"/>
                <a:ext cx="134050" cy="22573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79ECA580-C78E-47DA-9DBF-C506B590363A}"/>
                  </a:ext>
                </a:extLst>
              </p:cNvPr>
              <p:cNvSpPr/>
              <p:nvPr/>
            </p:nvSpPr>
            <p:spPr>
              <a:xfrm rot="2700000">
                <a:off x="7602940" y="4035113"/>
                <a:ext cx="88378" cy="14882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6682BE15-33F8-4DBF-B961-CE15EB58CEFF}"/>
                  </a:ext>
                </a:extLst>
              </p:cNvPr>
              <p:cNvSpPr/>
              <p:nvPr/>
            </p:nvSpPr>
            <p:spPr>
              <a:xfrm>
                <a:off x="6248401" y="3113965"/>
                <a:ext cx="1167602" cy="1216681"/>
              </a:xfrm>
              <a:custGeom>
                <a:avLst/>
                <a:gdLst>
                  <a:gd name="connsiteX0" fmla="*/ 6350 w 1295400"/>
                  <a:gd name="connsiteY0" fmla="*/ 1082675 h 1346200"/>
                  <a:gd name="connsiteX1" fmla="*/ 711200 w 1295400"/>
                  <a:gd name="connsiteY1" fmla="*/ 1346200 h 1346200"/>
                  <a:gd name="connsiteX2" fmla="*/ 1295400 w 1295400"/>
                  <a:gd name="connsiteY2" fmla="*/ 698500 h 1346200"/>
                  <a:gd name="connsiteX3" fmla="*/ 1295400 w 1295400"/>
                  <a:gd name="connsiteY3" fmla="*/ 0 h 1346200"/>
                  <a:gd name="connsiteX4" fmla="*/ 0 w 1295400"/>
                  <a:gd name="connsiteY4" fmla="*/ 0 h 1346200"/>
                  <a:gd name="connsiteX5" fmla="*/ 6350 w 1295400"/>
                  <a:gd name="connsiteY5" fmla="*/ 1082675 h 134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5400" h="1346200">
                    <a:moveTo>
                      <a:pt x="6350" y="1082675"/>
                    </a:moveTo>
                    <a:lnTo>
                      <a:pt x="711200" y="1346200"/>
                    </a:lnTo>
                    <a:lnTo>
                      <a:pt x="1295400" y="698500"/>
                    </a:lnTo>
                    <a:lnTo>
                      <a:pt x="1295400" y="0"/>
                    </a:lnTo>
                    <a:lnTo>
                      <a:pt x="0" y="0"/>
                    </a:lnTo>
                    <a:cubicBezTo>
                      <a:pt x="2117" y="360892"/>
                      <a:pt x="4233" y="721783"/>
                      <a:pt x="6350" y="10826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76FEFC31-AE61-40EC-86C1-9B2235D0559A}"/>
                  </a:ext>
                </a:extLst>
              </p:cNvPr>
              <p:cNvSpPr/>
              <p:nvPr/>
            </p:nvSpPr>
            <p:spPr>
              <a:xfrm>
                <a:off x="6253601" y="3114675"/>
                <a:ext cx="636785" cy="1793875"/>
              </a:xfrm>
              <a:custGeom>
                <a:avLst/>
                <a:gdLst>
                  <a:gd name="connsiteX0" fmla="*/ 0 w 644525"/>
                  <a:gd name="connsiteY0" fmla="*/ 863600 h 1793875"/>
                  <a:gd name="connsiteX1" fmla="*/ 257175 w 644525"/>
                  <a:gd name="connsiteY1" fmla="*/ 952500 h 1793875"/>
                  <a:gd name="connsiteX2" fmla="*/ 371475 w 644525"/>
                  <a:gd name="connsiteY2" fmla="*/ 1717675 h 1793875"/>
                  <a:gd name="connsiteX3" fmla="*/ 536575 w 644525"/>
                  <a:gd name="connsiteY3" fmla="*/ 1793875 h 1793875"/>
                  <a:gd name="connsiteX4" fmla="*/ 644525 w 644525"/>
                  <a:gd name="connsiteY4" fmla="*/ 1762125 h 1793875"/>
                  <a:gd name="connsiteX5" fmla="*/ 365125 w 644525"/>
                  <a:gd name="connsiteY5" fmla="*/ 0 h 1793875"/>
                  <a:gd name="connsiteX6" fmla="*/ 9525 w 644525"/>
                  <a:gd name="connsiteY6" fmla="*/ 0 h 1793875"/>
                  <a:gd name="connsiteX7" fmla="*/ 0 w 644525"/>
                  <a:gd name="connsiteY7" fmla="*/ 863600 h 1793875"/>
                  <a:gd name="connsiteX0" fmla="*/ 0 w 644525"/>
                  <a:gd name="connsiteY0" fmla="*/ 863600 h 1793875"/>
                  <a:gd name="connsiteX1" fmla="*/ 257175 w 644525"/>
                  <a:gd name="connsiteY1" fmla="*/ 952500 h 1793875"/>
                  <a:gd name="connsiteX2" fmla="*/ 371475 w 644525"/>
                  <a:gd name="connsiteY2" fmla="*/ 1717675 h 1793875"/>
                  <a:gd name="connsiteX3" fmla="*/ 536575 w 644525"/>
                  <a:gd name="connsiteY3" fmla="*/ 1793875 h 1793875"/>
                  <a:gd name="connsiteX4" fmla="*/ 644525 w 644525"/>
                  <a:gd name="connsiteY4" fmla="*/ 1762125 h 1793875"/>
                  <a:gd name="connsiteX5" fmla="*/ 365125 w 644525"/>
                  <a:gd name="connsiteY5" fmla="*/ 0 h 1793875"/>
                  <a:gd name="connsiteX6" fmla="*/ 7144 w 644525"/>
                  <a:gd name="connsiteY6" fmla="*/ 0 h 1793875"/>
                  <a:gd name="connsiteX7" fmla="*/ 0 w 644525"/>
                  <a:gd name="connsiteY7" fmla="*/ 863600 h 1793875"/>
                  <a:gd name="connsiteX0" fmla="*/ 0 w 639762"/>
                  <a:gd name="connsiteY0" fmla="*/ 868363 h 1793875"/>
                  <a:gd name="connsiteX1" fmla="*/ 252412 w 639762"/>
                  <a:gd name="connsiteY1" fmla="*/ 952500 h 1793875"/>
                  <a:gd name="connsiteX2" fmla="*/ 366712 w 639762"/>
                  <a:gd name="connsiteY2" fmla="*/ 1717675 h 1793875"/>
                  <a:gd name="connsiteX3" fmla="*/ 531812 w 639762"/>
                  <a:gd name="connsiteY3" fmla="*/ 1793875 h 1793875"/>
                  <a:gd name="connsiteX4" fmla="*/ 639762 w 639762"/>
                  <a:gd name="connsiteY4" fmla="*/ 1762125 h 1793875"/>
                  <a:gd name="connsiteX5" fmla="*/ 360362 w 639762"/>
                  <a:gd name="connsiteY5" fmla="*/ 0 h 1793875"/>
                  <a:gd name="connsiteX6" fmla="*/ 2381 w 639762"/>
                  <a:gd name="connsiteY6" fmla="*/ 0 h 1793875"/>
                  <a:gd name="connsiteX7" fmla="*/ 0 w 639762"/>
                  <a:gd name="connsiteY7" fmla="*/ 868363 h 1793875"/>
                  <a:gd name="connsiteX0" fmla="*/ 0 w 639762"/>
                  <a:gd name="connsiteY0" fmla="*/ 868363 h 1793875"/>
                  <a:gd name="connsiteX1" fmla="*/ 252412 w 639762"/>
                  <a:gd name="connsiteY1" fmla="*/ 952500 h 1793875"/>
                  <a:gd name="connsiteX2" fmla="*/ 366712 w 639762"/>
                  <a:gd name="connsiteY2" fmla="*/ 1717675 h 1793875"/>
                  <a:gd name="connsiteX3" fmla="*/ 531812 w 639762"/>
                  <a:gd name="connsiteY3" fmla="*/ 1793875 h 1793875"/>
                  <a:gd name="connsiteX4" fmla="*/ 639762 w 639762"/>
                  <a:gd name="connsiteY4" fmla="*/ 1762125 h 1793875"/>
                  <a:gd name="connsiteX5" fmla="*/ 360362 w 639762"/>
                  <a:gd name="connsiteY5" fmla="*/ 0 h 1793875"/>
                  <a:gd name="connsiteX6" fmla="*/ 2381 w 639762"/>
                  <a:gd name="connsiteY6" fmla="*/ 0 h 1793875"/>
                  <a:gd name="connsiteX7" fmla="*/ 0 w 639762"/>
                  <a:gd name="connsiteY7" fmla="*/ 868363 h 1793875"/>
                  <a:gd name="connsiteX0" fmla="*/ 2037 w 641799"/>
                  <a:gd name="connsiteY0" fmla="*/ 868363 h 1793875"/>
                  <a:gd name="connsiteX1" fmla="*/ 254449 w 641799"/>
                  <a:gd name="connsiteY1" fmla="*/ 952500 h 1793875"/>
                  <a:gd name="connsiteX2" fmla="*/ 368749 w 641799"/>
                  <a:gd name="connsiteY2" fmla="*/ 1717675 h 1793875"/>
                  <a:gd name="connsiteX3" fmla="*/ 533849 w 641799"/>
                  <a:gd name="connsiteY3" fmla="*/ 1793875 h 1793875"/>
                  <a:gd name="connsiteX4" fmla="*/ 641799 w 641799"/>
                  <a:gd name="connsiteY4" fmla="*/ 1762125 h 1793875"/>
                  <a:gd name="connsiteX5" fmla="*/ 362399 w 641799"/>
                  <a:gd name="connsiteY5" fmla="*/ 0 h 1793875"/>
                  <a:gd name="connsiteX6" fmla="*/ 4418 w 641799"/>
                  <a:gd name="connsiteY6" fmla="*/ 0 h 1793875"/>
                  <a:gd name="connsiteX7" fmla="*/ 2037 w 641799"/>
                  <a:gd name="connsiteY7" fmla="*/ 868363 h 1793875"/>
                  <a:gd name="connsiteX0" fmla="*/ 986 w 640748"/>
                  <a:gd name="connsiteY0" fmla="*/ 868363 h 1793875"/>
                  <a:gd name="connsiteX1" fmla="*/ 253398 w 640748"/>
                  <a:gd name="connsiteY1" fmla="*/ 952500 h 1793875"/>
                  <a:gd name="connsiteX2" fmla="*/ 367698 w 640748"/>
                  <a:gd name="connsiteY2" fmla="*/ 1717675 h 1793875"/>
                  <a:gd name="connsiteX3" fmla="*/ 532798 w 640748"/>
                  <a:gd name="connsiteY3" fmla="*/ 1793875 h 1793875"/>
                  <a:gd name="connsiteX4" fmla="*/ 640748 w 640748"/>
                  <a:gd name="connsiteY4" fmla="*/ 1762125 h 1793875"/>
                  <a:gd name="connsiteX5" fmla="*/ 361348 w 640748"/>
                  <a:gd name="connsiteY5" fmla="*/ 0 h 1793875"/>
                  <a:gd name="connsiteX6" fmla="*/ 3367 w 640748"/>
                  <a:gd name="connsiteY6" fmla="*/ 0 h 1793875"/>
                  <a:gd name="connsiteX7" fmla="*/ 986 w 640748"/>
                  <a:gd name="connsiteY7" fmla="*/ 868363 h 1793875"/>
                  <a:gd name="connsiteX0" fmla="*/ 3368 w 638367"/>
                  <a:gd name="connsiteY0" fmla="*/ 870744 h 1793875"/>
                  <a:gd name="connsiteX1" fmla="*/ 251017 w 638367"/>
                  <a:gd name="connsiteY1" fmla="*/ 952500 h 1793875"/>
                  <a:gd name="connsiteX2" fmla="*/ 365317 w 638367"/>
                  <a:gd name="connsiteY2" fmla="*/ 1717675 h 1793875"/>
                  <a:gd name="connsiteX3" fmla="*/ 530417 w 638367"/>
                  <a:gd name="connsiteY3" fmla="*/ 1793875 h 1793875"/>
                  <a:gd name="connsiteX4" fmla="*/ 638367 w 638367"/>
                  <a:gd name="connsiteY4" fmla="*/ 1762125 h 1793875"/>
                  <a:gd name="connsiteX5" fmla="*/ 358967 w 638367"/>
                  <a:gd name="connsiteY5" fmla="*/ 0 h 1793875"/>
                  <a:gd name="connsiteX6" fmla="*/ 986 w 638367"/>
                  <a:gd name="connsiteY6" fmla="*/ 0 h 1793875"/>
                  <a:gd name="connsiteX7" fmla="*/ 3368 w 638367"/>
                  <a:gd name="connsiteY7" fmla="*/ 870744 h 1793875"/>
                  <a:gd name="connsiteX0" fmla="*/ 1786 w 636785"/>
                  <a:gd name="connsiteY0" fmla="*/ 870744 h 1793875"/>
                  <a:gd name="connsiteX1" fmla="*/ 249435 w 636785"/>
                  <a:gd name="connsiteY1" fmla="*/ 952500 h 1793875"/>
                  <a:gd name="connsiteX2" fmla="*/ 363735 w 636785"/>
                  <a:gd name="connsiteY2" fmla="*/ 1717675 h 1793875"/>
                  <a:gd name="connsiteX3" fmla="*/ 528835 w 636785"/>
                  <a:gd name="connsiteY3" fmla="*/ 1793875 h 1793875"/>
                  <a:gd name="connsiteX4" fmla="*/ 636785 w 636785"/>
                  <a:gd name="connsiteY4" fmla="*/ 1762125 h 1793875"/>
                  <a:gd name="connsiteX5" fmla="*/ 357385 w 636785"/>
                  <a:gd name="connsiteY5" fmla="*/ 0 h 1793875"/>
                  <a:gd name="connsiteX6" fmla="*/ 1785 w 636785"/>
                  <a:gd name="connsiteY6" fmla="*/ 0 h 1793875"/>
                  <a:gd name="connsiteX7" fmla="*/ 1786 w 636785"/>
                  <a:gd name="connsiteY7" fmla="*/ 870744 h 179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6785" h="1793875">
                    <a:moveTo>
                      <a:pt x="1786" y="870744"/>
                    </a:moveTo>
                    <a:lnTo>
                      <a:pt x="249435" y="952500"/>
                    </a:lnTo>
                    <a:lnTo>
                      <a:pt x="363735" y="1717675"/>
                    </a:lnTo>
                    <a:lnTo>
                      <a:pt x="528835" y="1793875"/>
                    </a:lnTo>
                    <a:lnTo>
                      <a:pt x="636785" y="1762125"/>
                    </a:lnTo>
                    <a:lnTo>
                      <a:pt x="357385" y="0"/>
                    </a:lnTo>
                    <a:lnTo>
                      <a:pt x="1785" y="0"/>
                    </a:lnTo>
                    <a:cubicBezTo>
                      <a:pt x="-596" y="287867"/>
                      <a:pt x="-594" y="806715"/>
                      <a:pt x="1786" y="870744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35932691-3EA7-4754-94A2-F11230CD9536}"/>
                  </a:ext>
                </a:extLst>
              </p:cNvPr>
              <p:cNvSpPr/>
              <p:nvPr/>
            </p:nvSpPr>
            <p:spPr>
              <a:xfrm>
                <a:off x="6501229" y="3114675"/>
                <a:ext cx="393700" cy="1793875"/>
              </a:xfrm>
              <a:custGeom>
                <a:avLst/>
                <a:gdLst>
                  <a:gd name="connsiteX0" fmla="*/ 0 w 393700"/>
                  <a:gd name="connsiteY0" fmla="*/ 0 h 1793875"/>
                  <a:gd name="connsiteX1" fmla="*/ 114300 w 393700"/>
                  <a:gd name="connsiteY1" fmla="*/ 0 h 1793875"/>
                  <a:gd name="connsiteX2" fmla="*/ 393700 w 393700"/>
                  <a:gd name="connsiteY2" fmla="*/ 1762125 h 1793875"/>
                  <a:gd name="connsiteX3" fmla="*/ 285750 w 393700"/>
                  <a:gd name="connsiteY3" fmla="*/ 1793875 h 1793875"/>
                  <a:gd name="connsiteX4" fmla="*/ 241262 w 393700"/>
                  <a:gd name="connsiteY4" fmla="*/ 1773342 h 1793875"/>
                  <a:gd name="connsiteX5" fmla="*/ 279400 w 393700"/>
                  <a:gd name="connsiteY5" fmla="*/ 1762125 h 1793875"/>
                  <a:gd name="connsiteX0" fmla="*/ 0 w 393700"/>
                  <a:gd name="connsiteY0" fmla="*/ 0 h 1793875"/>
                  <a:gd name="connsiteX1" fmla="*/ 114300 w 393700"/>
                  <a:gd name="connsiteY1" fmla="*/ 0 h 1793875"/>
                  <a:gd name="connsiteX2" fmla="*/ 393700 w 393700"/>
                  <a:gd name="connsiteY2" fmla="*/ 1762125 h 1793875"/>
                  <a:gd name="connsiteX3" fmla="*/ 285750 w 393700"/>
                  <a:gd name="connsiteY3" fmla="*/ 1793875 h 1793875"/>
                  <a:gd name="connsiteX4" fmla="*/ 279400 w 393700"/>
                  <a:gd name="connsiteY4" fmla="*/ 1762125 h 1793875"/>
                  <a:gd name="connsiteX5" fmla="*/ 0 w 393700"/>
                  <a:gd name="connsiteY5" fmla="*/ 0 h 1793875"/>
                  <a:gd name="connsiteX0" fmla="*/ 0 w 393700"/>
                  <a:gd name="connsiteY0" fmla="*/ 0 h 1793875"/>
                  <a:gd name="connsiteX1" fmla="*/ 114300 w 393700"/>
                  <a:gd name="connsiteY1" fmla="*/ 0 h 1793875"/>
                  <a:gd name="connsiteX2" fmla="*/ 393700 w 393700"/>
                  <a:gd name="connsiteY2" fmla="*/ 1762125 h 1793875"/>
                  <a:gd name="connsiteX3" fmla="*/ 285750 w 393700"/>
                  <a:gd name="connsiteY3" fmla="*/ 1793875 h 1793875"/>
                  <a:gd name="connsiteX4" fmla="*/ 0 w 393700"/>
                  <a:gd name="connsiteY4" fmla="*/ 0 h 179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3700" h="1793875">
                    <a:moveTo>
                      <a:pt x="0" y="0"/>
                    </a:moveTo>
                    <a:lnTo>
                      <a:pt x="114300" y="0"/>
                    </a:lnTo>
                    <a:lnTo>
                      <a:pt x="393700" y="1762125"/>
                    </a:lnTo>
                    <a:lnTo>
                      <a:pt x="285750" y="1793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7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0" name="楕円 309">
              <a:extLst>
                <a:ext uri="{FF2B5EF4-FFF2-40B4-BE49-F238E27FC236}">
                  <a16:creationId xmlns:a16="http://schemas.microsoft.com/office/drawing/2014/main" id="{2A2D3249-338D-4004-A29F-5FF70EEFAC15}"/>
                </a:ext>
              </a:extLst>
            </p:cNvPr>
            <p:cNvSpPr/>
            <p:nvPr/>
          </p:nvSpPr>
          <p:spPr>
            <a:xfrm>
              <a:off x="8230242" y="2591391"/>
              <a:ext cx="176620" cy="176620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58C55F68-98A9-41B8-891F-0BBA9264E86A}"/>
                </a:ext>
              </a:extLst>
            </p:cNvPr>
            <p:cNvSpPr/>
            <p:nvPr/>
          </p:nvSpPr>
          <p:spPr>
            <a:xfrm>
              <a:off x="8003770" y="1814610"/>
              <a:ext cx="303659" cy="729475"/>
            </a:xfrm>
            <a:custGeom>
              <a:avLst/>
              <a:gdLst>
                <a:gd name="connsiteX0" fmla="*/ 0 w 746760"/>
                <a:gd name="connsiteY0" fmla="*/ 93022 h 540603"/>
                <a:gd name="connsiteX1" fmla="*/ 381000 w 746760"/>
                <a:gd name="connsiteY1" fmla="*/ 32062 h 540603"/>
                <a:gd name="connsiteX2" fmla="*/ 487680 w 746760"/>
                <a:gd name="connsiteY2" fmla="*/ 534982 h 540603"/>
                <a:gd name="connsiteX3" fmla="*/ 640080 w 746760"/>
                <a:gd name="connsiteY3" fmla="*/ 314002 h 540603"/>
                <a:gd name="connsiteX4" fmla="*/ 746760 w 746760"/>
                <a:gd name="connsiteY4" fmla="*/ 504502 h 540603"/>
                <a:gd name="connsiteX0" fmla="*/ 0 w 746760"/>
                <a:gd name="connsiteY0" fmla="*/ 93022 h 540603"/>
                <a:gd name="connsiteX1" fmla="*/ 381000 w 746760"/>
                <a:gd name="connsiteY1" fmla="*/ 32062 h 540603"/>
                <a:gd name="connsiteX2" fmla="*/ 487680 w 746760"/>
                <a:gd name="connsiteY2" fmla="*/ 534982 h 540603"/>
                <a:gd name="connsiteX3" fmla="*/ 640080 w 746760"/>
                <a:gd name="connsiteY3" fmla="*/ 314002 h 540603"/>
                <a:gd name="connsiteX4" fmla="*/ 746760 w 746760"/>
                <a:gd name="connsiteY4" fmla="*/ 504502 h 540603"/>
                <a:gd name="connsiteX0" fmla="*/ 0 w 746760"/>
                <a:gd name="connsiteY0" fmla="*/ 93022 h 534982"/>
                <a:gd name="connsiteX1" fmla="*/ 381000 w 746760"/>
                <a:gd name="connsiteY1" fmla="*/ 32062 h 534982"/>
                <a:gd name="connsiteX2" fmla="*/ 487680 w 746760"/>
                <a:gd name="connsiteY2" fmla="*/ 534982 h 534982"/>
                <a:gd name="connsiteX3" fmla="*/ 640080 w 746760"/>
                <a:gd name="connsiteY3" fmla="*/ 314002 h 534982"/>
                <a:gd name="connsiteX4" fmla="*/ 746760 w 746760"/>
                <a:gd name="connsiteY4" fmla="*/ 504502 h 534982"/>
                <a:gd name="connsiteX0" fmla="*/ 0 w 746760"/>
                <a:gd name="connsiteY0" fmla="*/ 93022 h 534982"/>
                <a:gd name="connsiteX1" fmla="*/ 381000 w 746760"/>
                <a:gd name="connsiteY1" fmla="*/ 32062 h 534982"/>
                <a:gd name="connsiteX2" fmla="*/ 487680 w 746760"/>
                <a:gd name="connsiteY2" fmla="*/ 534982 h 534982"/>
                <a:gd name="connsiteX3" fmla="*/ 640080 w 746760"/>
                <a:gd name="connsiteY3" fmla="*/ 314002 h 534982"/>
                <a:gd name="connsiteX4" fmla="*/ 746760 w 746760"/>
                <a:gd name="connsiteY4" fmla="*/ 504502 h 534982"/>
                <a:gd name="connsiteX0" fmla="*/ 0 w 746760"/>
                <a:gd name="connsiteY0" fmla="*/ 93022 h 534982"/>
                <a:gd name="connsiteX1" fmla="*/ 381000 w 746760"/>
                <a:gd name="connsiteY1" fmla="*/ 32062 h 534982"/>
                <a:gd name="connsiteX2" fmla="*/ 487680 w 746760"/>
                <a:gd name="connsiteY2" fmla="*/ 534982 h 534982"/>
                <a:gd name="connsiteX3" fmla="*/ 640080 w 746760"/>
                <a:gd name="connsiteY3" fmla="*/ 314002 h 534982"/>
                <a:gd name="connsiteX4" fmla="*/ 746760 w 746760"/>
                <a:gd name="connsiteY4" fmla="*/ 504502 h 534982"/>
                <a:gd name="connsiteX0" fmla="*/ 0 w 756285"/>
                <a:gd name="connsiteY0" fmla="*/ 93022 h 633089"/>
                <a:gd name="connsiteX1" fmla="*/ 381000 w 756285"/>
                <a:gd name="connsiteY1" fmla="*/ 32062 h 633089"/>
                <a:gd name="connsiteX2" fmla="*/ 487680 w 756285"/>
                <a:gd name="connsiteY2" fmla="*/ 534982 h 633089"/>
                <a:gd name="connsiteX3" fmla="*/ 640080 w 756285"/>
                <a:gd name="connsiteY3" fmla="*/ 314002 h 633089"/>
                <a:gd name="connsiteX4" fmla="*/ 756285 w 756285"/>
                <a:gd name="connsiteY4" fmla="*/ 633089 h 633089"/>
                <a:gd name="connsiteX0" fmla="*/ 0 w 756285"/>
                <a:gd name="connsiteY0" fmla="*/ 93022 h 633089"/>
                <a:gd name="connsiteX1" fmla="*/ 381000 w 756285"/>
                <a:gd name="connsiteY1" fmla="*/ 32062 h 633089"/>
                <a:gd name="connsiteX2" fmla="*/ 487680 w 756285"/>
                <a:gd name="connsiteY2" fmla="*/ 534982 h 633089"/>
                <a:gd name="connsiteX3" fmla="*/ 640080 w 756285"/>
                <a:gd name="connsiteY3" fmla="*/ 314002 h 633089"/>
                <a:gd name="connsiteX4" fmla="*/ 756285 w 756285"/>
                <a:gd name="connsiteY4" fmla="*/ 633089 h 633089"/>
                <a:gd name="connsiteX0" fmla="*/ 0 w 756508"/>
                <a:gd name="connsiteY0" fmla="*/ 93022 h 633089"/>
                <a:gd name="connsiteX1" fmla="*/ 381000 w 756508"/>
                <a:gd name="connsiteY1" fmla="*/ 32062 h 633089"/>
                <a:gd name="connsiteX2" fmla="*/ 487680 w 756508"/>
                <a:gd name="connsiteY2" fmla="*/ 534982 h 633089"/>
                <a:gd name="connsiteX3" fmla="*/ 640080 w 756508"/>
                <a:gd name="connsiteY3" fmla="*/ 314002 h 633089"/>
                <a:gd name="connsiteX4" fmla="*/ 756285 w 756508"/>
                <a:gd name="connsiteY4" fmla="*/ 633089 h 633089"/>
                <a:gd name="connsiteX0" fmla="*/ 0 w 692214"/>
                <a:gd name="connsiteY0" fmla="*/ 34676 h 698568"/>
                <a:gd name="connsiteX1" fmla="*/ 316706 w 692214"/>
                <a:gd name="connsiteY1" fmla="*/ 97541 h 698568"/>
                <a:gd name="connsiteX2" fmla="*/ 423386 w 692214"/>
                <a:gd name="connsiteY2" fmla="*/ 600461 h 698568"/>
                <a:gd name="connsiteX3" fmla="*/ 575786 w 692214"/>
                <a:gd name="connsiteY3" fmla="*/ 379481 h 698568"/>
                <a:gd name="connsiteX4" fmla="*/ 691991 w 692214"/>
                <a:gd name="connsiteY4" fmla="*/ 698568 h 698568"/>
                <a:gd name="connsiteX0" fmla="*/ 0 w 692214"/>
                <a:gd name="connsiteY0" fmla="*/ 26238 h 690130"/>
                <a:gd name="connsiteX1" fmla="*/ 316706 w 692214"/>
                <a:gd name="connsiteY1" fmla="*/ 89103 h 690130"/>
                <a:gd name="connsiteX2" fmla="*/ 423386 w 692214"/>
                <a:gd name="connsiteY2" fmla="*/ 592023 h 690130"/>
                <a:gd name="connsiteX3" fmla="*/ 575786 w 692214"/>
                <a:gd name="connsiteY3" fmla="*/ 371043 h 690130"/>
                <a:gd name="connsiteX4" fmla="*/ 691991 w 692214"/>
                <a:gd name="connsiteY4" fmla="*/ 690130 h 690130"/>
                <a:gd name="connsiteX0" fmla="*/ 0 w 692214"/>
                <a:gd name="connsiteY0" fmla="*/ 18238 h 682130"/>
                <a:gd name="connsiteX1" fmla="*/ 352425 w 692214"/>
                <a:gd name="connsiteY1" fmla="*/ 116822 h 682130"/>
                <a:gd name="connsiteX2" fmla="*/ 423386 w 692214"/>
                <a:gd name="connsiteY2" fmla="*/ 584023 h 682130"/>
                <a:gd name="connsiteX3" fmla="*/ 575786 w 692214"/>
                <a:gd name="connsiteY3" fmla="*/ 363043 h 682130"/>
                <a:gd name="connsiteX4" fmla="*/ 691991 w 692214"/>
                <a:gd name="connsiteY4" fmla="*/ 682130 h 682130"/>
                <a:gd name="connsiteX0" fmla="*/ 0 w 692214"/>
                <a:gd name="connsiteY0" fmla="*/ 15697 h 679589"/>
                <a:gd name="connsiteX1" fmla="*/ 352425 w 692214"/>
                <a:gd name="connsiteY1" fmla="*/ 114281 h 679589"/>
                <a:gd name="connsiteX2" fmla="*/ 423386 w 692214"/>
                <a:gd name="connsiteY2" fmla="*/ 581482 h 679589"/>
                <a:gd name="connsiteX3" fmla="*/ 575786 w 692214"/>
                <a:gd name="connsiteY3" fmla="*/ 360502 h 679589"/>
                <a:gd name="connsiteX4" fmla="*/ 691991 w 692214"/>
                <a:gd name="connsiteY4" fmla="*/ 679589 h 679589"/>
                <a:gd name="connsiteX0" fmla="*/ 0 w 692314"/>
                <a:gd name="connsiteY0" fmla="*/ 15697 h 679589"/>
                <a:gd name="connsiteX1" fmla="*/ 352425 w 692314"/>
                <a:gd name="connsiteY1" fmla="*/ 114281 h 679589"/>
                <a:gd name="connsiteX2" fmla="*/ 423386 w 692314"/>
                <a:gd name="connsiteY2" fmla="*/ 581482 h 679589"/>
                <a:gd name="connsiteX3" fmla="*/ 592454 w 692314"/>
                <a:gd name="connsiteY3" fmla="*/ 410509 h 679589"/>
                <a:gd name="connsiteX4" fmla="*/ 691991 w 692314"/>
                <a:gd name="connsiteY4" fmla="*/ 679589 h 679589"/>
                <a:gd name="connsiteX0" fmla="*/ 0 w 692226"/>
                <a:gd name="connsiteY0" fmla="*/ 15697 h 679589"/>
                <a:gd name="connsiteX1" fmla="*/ 352425 w 692226"/>
                <a:gd name="connsiteY1" fmla="*/ 114281 h 679589"/>
                <a:gd name="connsiteX2" fmla="*/ 423386 w 692226"/>
                <a:gd name="connsiteY2" fmla="*/ 581482 h 679589"/>
                <a:gd name="connsiteX3" fmla="*/ 592454 w 692226"/>
                <a:gd name="connsiteY3" fmla="*/ 410509 h 679589"/>
                <a:gd name="connsiteX4" fmla="*/ 691991 w 692226"/>
                <a:gd name="connsiteY4" fmla="*/ 679589 h 679589"/>
                <a:gd name="connsiteX0" fmla="*/ 0 w 689807"/>
                <a:gd name="connsiteY0" fmla="*/ 15697 h 605770"/>
                <a:gd name="connsiteX1" fmla="*/ 352425 w 689807"/>
                <a:gd name="connsiteY1" fmla="*/ 114281 h 605770"/>
                <a:gd name="connsiteX2" fmla="*/ 423386 w 689807"/>
                <a:gd name="connsiteY2" fmla="*/ 581482 h 605770"/>
                <a:gd name="connsiteX3" fmla="*/ 592454 w 689807"/>
                <a:gd name="connsiteY3" fmla="*/ 410509 h 605770"/>
                <a:gd name="connsiteX4" fmla="*/ 689610 w 689807"/>
                <a:gd name="connsiteY4" fmla="*/ 605770 h 605770"/>
                <a:gd name="connsiteX0" fmla="*/ 0 w 689610"/>
                <a:gd name="connsiteY0" fmla="*/ 15697 h 605770"/>
                <a:gd name="connsiteX1" fmla="*/ 352425 w 689610"/>
                <a:gd name="connsiteY1" fmla="*/ 114281 h 605770"/>
                <a:gd name="connsiteX2" fmla="*/ 423386 w 689610"/>
                <a:gd name="connsiteY2" fmla="*/ 581482 h 605770"/>
                <a:gd name="connsiteX3" fmla="*/ 592454 w 689610"/>
                <a:gd name="connsiteY3" fmla="*/ 410509 h 605770"/>
                <a:gd name="connsiteX4" fmla="*/ 689610 w 689610"/>
                <a:gd name="connsiteY4" fmla="*/ 605770 h 605770"/>
                <a:gd name="connsiteX0" fmla="*/ 0 w 708660"/>
                <a:gd name="connsiteY0" fmla="*/ 15697 h 598626"/>
                <a:gd name="connsiteX1" fmla="*/ 352425 w 708660"/>
                <a:gd name="connsiteY1" fmla="*/ 114281 h 598626"/>
                <a:gd name="connsiteX2" fmla="*/ 423386 w 708660"/>
                <a:gd name="connsiteY2" fmla="*/ 581482 h 598626"/>
                <a:gd name="connsiteX3" fmla="*/ 592454 w 708660"/>
                <a:gd name="connsiteY3" fmla="*/ 410509 h 598626"/>
                <a:gd name="connsiteX4" fmla="*/ 708660 w 708660"/>
                <a:gd name="connsiteY4" fmla="*/ 598626 h 598626"/>
                <a:gd name="connsiteX0" fmla="*/ 0 w 708660"/>
                <a:gd name="connsiteY0" fmla="*/ 15697 h 598626"/>
                <a:gd name="connsiteX1" fmla="*/ 352425 w 708660"/>
                <a:gd name="connsiteY1" fmla="*/ 114281 h 598626"/>
                <a:gd name="connsiteX2" fmla="*/ 423386 w 708660"/>
                <a:gd name="connsiteY2" fmla="*/ 581482 h 598626"/>
                <a:gd name="connsiteX3" fmla="*/ 566260 w 708660"/>
                <a:gd name="connsiteY3" fmla="*/ 410509 h 598626"/>
                <a:gd name="connsiteX4" fmla="*/ 708660 w 708660"/>
                <a:gd name="connsiteY4" fmla="*/ 598626 h 598626"/>
                <a:gd name="connsiteX0" fmla="*/ 0 w 708660"/>
                <a:gd name="connsiteY0" fmla="*/ 15697 h 598626"/>
                <a:gd name="connsiteX1" fmla="*/ 352425 w 708660"/>
                <a:gd name="connsiteY1" fmla="*/ 114281 h 598626"/>
                <a:gd name="connsiteX2" fmla="*/ 423386 w 708660"/>
                <a:gd name="connsiteY2" fmla="*/ 581482 h 598626"/>
                <a:gd name="connsiteX3" fmla="*/ 566260 w 708660"/>
                <a:gd name="connsiteY3" fmla="*/ 410509 h 598626"/>
                <a:gd name="connsiteX4" fmla="*/ 708660 w 708660"/>
                <a:gd name="connsiteY4" fmla="*/ 598626 h 598626"/>
                <a:gd name="connsiteX0" fmla="*/ 0 w 708660"/>
                <a:gd name="connsiteY0" fmla="*/ 3958 h 586887"/>
                <a:gd name="connsiteX1" fmla="*/ 352425 w 708660"/>
                <a:gd name="connsiteY1" fmla="*/ 102542 h 586887"/>
                <a:gd name="connsiteX2" fmla="*/ 423386 w 708660"/>
                <a:gd name="connsiteY2" fmla="*/ 569743 h 586887"/>
                <a:gd name="connsiteX3" fmla="*/ 566260 w 708660"/>
                <a:gd name="connsiteY3" fmla="*/ 398770 h 586887"/>
                <a:gd name="connsiteX4" fmla="*/ 708660 w 708660"/>
                <a:gd name="connsiteY4" fmla="*/ 586887 h 586887"/>
                <a:gd name="connsiteX0" fmla="*/ 0 w 708660"/>
                <a:gd name="connsiteY0" fmla="*/ 2683 h 585612"/>
                <a:gd name="connsiteX1" fmla="*/ 376238 w 708660"/>
                <a:gd name="connsiteY1" fmla="*/ 129842 h 585612"/>
                <a:gd name="connsiteX2" fmla="*/ 423386 w 708660"/>
                <a:gd name="connsiteY2" fmla="*/ 568468 h 585612"/>
                <a:gd name="connsiteX3" fmla="*/ 566260 w 708660"/>
                <a:gd name="connsiteY3" fmla="*/ 397495 h 585612"/>
                <a:gd name="connsiteX4" fmla="*/ 708660 w 708660"/>
                <a:gd name="connsiteY4" fmla="*/ 585612 h 585612"/>
                <a:gd name="connsiteX0" fmla="*/ 0 w 708660"/>
                <a:gd name="connsiteY0" fmla="*/ 3605 h 586534"/>
                <a:gd name="connsiteX1" fmla="*/ 376238 w 708660"/>
                <a:gd name="connsiteY1" fmla="*/ 130764 h 586534"/>
                <a:gd name="connsiteX2" fmla="*/ 423386 w 708660"/>
                <a:gd name="connsiteY2" fmla="*/ 569390 h 586534"/>
                <a:gd name="connsiteX3" fmla="*/ 566260 w 708660"/>
                <a:gd name="connsiteY3" fmla="*/ 398417 h 586534"/>
                <a:gd name="connsiteX4" fmla="*/ 708660 w 708660"/>
                <a:gd name="connsiteY4" fmla="*/ 586534 h 586534"/>
                <a:gd name="connsiteX0" fmla="*/ 0 w 699135"/>
                <a:gd name="connsiteY0" fmla="*/ 3605 h 569390"/>
                <a:gd name="connsiteX1" fmla="*/ 376238 w 699135"/>
                <a:gd name="connsiteY1" fmla="*/ 130764 h 569390"/>
                <a:gd name="connsiteX2" fmla="*/ 423386 w 699135"/>
                <a:gd name="connsiteY2" fmla="*/ 569390 h 569390"/>
                <a:gd name="connsiteX3" fmla="*/ 566260 w 699135"/>
                <a:gd name="connsiteY3" fmla="*/ 398417 h 569390"/>
                <a:gd name="connsiteX4" fmla="*/ 699135 w 699135"/>
                <a:gd name="connsiteY4" fmla="*/ 538909 h 569390"/>
                <a:gd name="connsiteX0" fmla="*/ 0 w 699135"/>
                <a:gd name="connsiteY0" fmla="*/ 3605 h 569390"/>
                <a:gd name="connsiteX1" fmla="*/ 376238 w 699135"/>
                <a:gd name="connsiteY1" fmla="*/ 130764 h 569390"/>
                <a:gd name="connsiteX2" fmla="*/ 423386 w 699135"/>
                <a:gd name="connsiteY2" fmla="*/ 569390 h 569390"/>
                <a:gd name="connsiteX3" fmla="*/ 566260 w 699135"/>
                <a:gd name="connsiteY3" fmla="*/ 398417 h 569390"/>
                <a:gd name="connsiteX4" fmla="*/ 699135 w 699135"/>
                <a:gd name="connsiteY4" fmla="*/ 538909 h 569390"/>
                <a:gd name="connsiteX0" fmla="*/ 0 w 699135"/>
                <a:gd name="connsiteY0" fmla="*/ 3605 h 569390"/>
                <a:gd name="connsiteX1" fmla="*/ 376238 w 699135"/>
                <a:gd name="connsiteY1" fmla="*/ 130764 h 569390"/>
                <a:gd name="connsiteX2" fmla="*/ 423386 w 699135"/>
                <a:gd name="connsiteY2" fmla="*/ 569390 h 569390"/>
                <a:gd name="connsiteX3" fmla="*/ 566260 w 699135"/>
                <a:gd name="connsiteY3" fmla="*/ 398417 h 569390"/>
                <a:gd name="connsiteX4" fmla="*/ 699135 w 699135"/>
                <a:gd name="connsiteY4" fmla="*/ 538909 h 569390"/>
                <a:gd name="connsiteX0" fmla="*/ 0 w 699135"/>
                <a:gd name="connsiteY0" fmla="*/ 3327 h 561886"/>
                <a:gd name="connsiteX1" fmla="*/ 376238 w 699135"/>
                <a:gd name="connsiteY1" fmla="*/ 130486 h 561886"/>
                <a:gd name="connsiteX2" fmla="*/ 324939 w 699135"/>
                <a:gd name="connsiteY2" fmla="*/ 561886 h 561886"/>
                <a:gd name="connsiteX3" fmla="*/ 566260 w 699135"/>
                <a:gd name="connsiteY3" fmla="*/ 398139 h 561886"/>
                <a:gd name="connsiteX4" fmla="*/ 699135 w 699135"/>
                <a:gd name="connsiteY4" fmla="*/ 538631 h 561886"/>
                <a:gd name="connsiteX0" fmla="*/ 0 w 836965"/>
                <a:gd name="connsiteY0" fmla="*/ 3327 h 561886"/>
                <a:gd name="connsiteX1" fmla="*/ 376238 w 836965"/>
                <a:gd name="connsiteY1" fmla="*/ 130486 h 561886"/>
                <a:gd name="connsiteX2" fmla="*/ 324939 w 836965"/>
                <a:gd name="connsiteY2" fmla="*/ 561886 h 561886"/>
                <a:gd name="connsiteX3" fmla="*/ 566260 w 836965"/>
                <a:gd name="connsiteY3" fmla="*/ 398139 h 561886"/>
                <a:gd name="connsiteX4" fmla="*/ 836965 w 836965"/>
                <a:gd name="connsiteY4" fmla="*/ 556694 h 561886"/>
                <a:gd name="connsiteX0" fmla="*/ 0 w 836965"/>
                <a:gd name="connsiteY0" fmla="*/ 3327 h 561886"/>
                <a:gd name="connsiteX1" fmla="*/ 376238 w 836965"/>
                <a:gd name="connsiteY1" fmla="*/ 130486 h 561886"/>
                <a:gd name="connsiteX2" fmla="*/ 324939 w 836965"/>
                <a:gd name="connsiteY2" fmla="*/ 561886 h 561886"/>
                <a:gd name="connsiteX3" fmla="*/ 664712 w 836965"/>
                <a:gd name="connsiteY3" fmla="*/ 419816 h 561886"/>
                <a:gd name="connsiteX4" fmla="*/ 836965 w 836965"/>
                <a:gd name="connsiteY4" fmla="*/ 556694 h 561886"/>
                <a:gd name="connsiteX0" fmla="*/ 0 w 836965"/>
                <a:gd name="connsiteY0" fmla="*/ 3327 h 561886"/>
                <a:gd name="connsiteX1" fmla="*/ 376238 w 836965"/>
                <a:gd name="connsiteY1" fmla="*/ 130486 h 561886"/>
                <a:gd name="connsiteX2" fmla="*/ 324939 w 836965"/>
                <a:gd name="connsiteY2" fmla="*/ 561886 h 561886"/>
                <a:gd name="connsiteX3" fmla="*/ 664712 w 836965"/>
                <a:gd name="connsiteY3" fmla="*/ 419816 h 561886"/>
                <a:gd name="connsiteX4" fmla="*/ 836965 w 836965"/>
                <a:gd name="connsiteY4" fmla="*/ 556694 h 561886"/>
                <a:gd name="connsiteX0" fmla="*/ 0 w 836965"/>
                <a:gd name="connsiteY0" fmla="*/ 1966 h 560525"/>
                <a:gd name="connsiteX1" fmla="*/ 395927 w 836965"/>
                <a:gd name="connsiteY1" fmla="*/ 177897 h 560525"/>
                <a:gd name="connsiteX2" fmla="*/ 324939 w 836965"/>
                <a:gd name="connsiteY2" fmla="*/ 560525 h 560525"/>
                <a:gd name="connsiteX3" fmla="*/ 664712 w 836965"/>
                <a:gd name="connsiteY3" fmla="*/ 418455 h 560525"/>
                <a:gd name="connsiteX4" fmla="*/ 836965 w 836965"/>
                <a:gd name="connsiteY4" fmla="*/ 555333 h 560525"/>
                <a:gd name="connsiteX0" fmla="*/ 0 w 836965"/>
                <a:gd name="connsiteY0" fmla="*/ 1941 h 555308"/>
                <a:gd name="connsiteX1" fmla="*/ 395927 w 836965"/>
                <a:gd name="connsiteY1" fmla="*/ 177872 h 555308"/>
                <a:gd name="connsiteX2" fmla="*/ 239613 w 836965"/>
                <a:gd name="connsiteY2" fmla="*/ 551468 h 555308"/>
                <a:gd name="connsiteX3" fmla="*/ 664712 w 836965"/>
                <a:gd name="connsiteY3" fmla="*/ 418430 h 555308"/>
                <a:gd name="connsiteX4" fmla="*/ 836965 w 836965"/>
                <a:gd name="connsiteY4" fmla="*/ 555308 h 555308"/>
                <a:gd name="connsiteX0" fmla="*/ 0 w 836965"/>
                <a:gd name="connsiteY0" fmla="*/ 1941 h 555308"/>
                <a:gd name="connsiteX1" fmla="*/ 395927 w 836965"/>
                <a:gd name="connsiteY1" fmla="*/ 177872 h 555308"/>
                <a:gd name="connsiteX2" fmla="*/ 239613 w 836965"/>
                <a:gd name="connsiteY2" fmla="*/ 551468 h 555308"/>
                <a:gd name="connsiteX3" fmla="*/ 664712 w 836965"/>
                <a:gd name="connsiteY3" fmla="*/ 418430 h 555308"/>
                <a:gd name="connsiteX4" fmla="*/ 836965 w 836965"/>
                <a:gd name="connsiteY4" fmla="*/ 555308 h 555308"/>
                <a:gd name="connsiteX0" fmla="*/ 0 w 836965"/>
                <a:gd name="connsiteY0" fmla="*/ 1941 h 555308"/>
                <a:gd name="connsiteX1" fmla="*/ 395927 w 836965"/>
                <a:gd name="connsiteY1" fmla="*/ 177872 h 555308"/>
                <a:gd name="connsiteX2" fmla="*/ 239613 w 836965"/>
                <a:gd name="connsiteY2" fmla="*/ 551468 h 555308"/>
                <a:gd name="connsiteX3" fmla="*/ 664712 w 836965"/>
                <a:gd name="connsiteY3" fmla="*/ 418430 h 555308"/>
                <a:gd name="connsiteX4" fmla="*/ 836965 w 836965"/>
                <a:gd name="connsiteY4" fmla="*/ 555308 h 555308"/>
                <a:gd name="connsiteX0" fmla="*/ 0 w 836965"/>
                <a:gd name="connsiteY0" fmla="*/ 1941 h 555308"/>
                <a:gd name="connsiteX1" fmla="*/ 395927 w 836965"/>
                <a:gd name="connsiteY1" fmla="*/ 177872 h 555308"/>
                <a:gd name="connsiteX2" fmla="*/ 239613 w 836965"/>
                <a:gd name="connsiteY2" fmla="*/ 551468 h 555308"/>
                <a:gd name="connsiteX3" fmla="*/ 664712 w 836965"/>
                <a:gd name="connsiteY3" fmla="*/ 418430 h 555308"/>
                <a:gd name="connsiteX4" fmla="*/ 836965 w 836965"/>
                <a:gd name="connsiteY4" fmla="*/ 555308 h 555308"/>
                <a:gd name="connsiteX0" fmla="*/ 0 w 836965"/>
                <a:gd name="connsiteY0" fmla="*/ 1941 h 555308"/>
                <a:gd name="connsiteX1" fmla="*/ 395927 w 836965"/>
                <a:gd name="connsiteY1" fmla="*/ 177872 h 555308"/>
                <a:gd name="connsiteX2" fmla="*/ 239613 w 836965"/>
                <a:gd name="connsiteY2" fmla="*/ 551468 h 555308"/>
                <a:gd name="connsiteX3" fmla="*/ 651587 w 836965"/>
                <a:gd name="connsiteY3" fmla="*/ 398560 h 555308"/>
                <a:gd name="connsiteX4" fmla="*/ 836965 w 836965"/>
                <a:gd name="connsiteY4" fmla="*/ 555308 h 555308"/>
                <a:gd name="connsiteX0" fmla="*/ 0 w 836965"/>
                <a:gd name="connsiteY0" fmla="*/ 1662 h 555029"/>
                <a:gd name="connsiteX1" fmla="*/ 290913 w 836965"/>
                <a:gd name="connsiteY1" fmla="*/ 197463 h 555029"/>
                <a:gd name="connsiteX2" fmla="*/ 239613 w 836965"/>
                <a:gd name="connsiteY2" fmla="*/ 551189 h 555029"/>
                <a:gd name="connsiteX3" fmla="*/ 651587 w 836965"/>
                <a:gd name="connsiteY3" fmla="*/ 398281 h 555029"/>
                <a:gd name="connsiteX4" fmla="*/ 836965 w 836965"/>
                <a:gd name="connsiteY4" fmla="*/ 555029 h 555029"/>
                <a:gd name="connsiteX0" fmla="*/ 0 w 836965"/>
                <a:gd name="connsiteY0" fmla="*/ 1662 h 555029"/>
                <a:gd name="connsiteX1" fmla="*/ 290913 w 836965"/>
                <a:gd name="connsiteY1" fmla="*/ 197463 h 555029"/>
                <a:gd name="connsiteX2" fmla="*/ 239613 w 836965"/>
                <a:gd name="connsiteY2" fmla="*/ 551189 h 555029"/>
                <a:gd name="connsiteX3" fmla="*/ 651587 w 836965"/>
                <a:gd name="connsiteY3" fmla="*/ 398281 h 555029"/>
                <a:gd name="connsiteX4" fmla="*/ 836965 w 836965"/>
                <a:gd name="connsiteY4" fmla="*/ 555029 h 555029"/>
                <a:gd name="connsiteX0" fmla="*/ 0 w 836965"/>
                <a:gd name="connsiteY0" fmla="*/ 1662 h 555029"/>
                <a:gd name="connsiteX1" fmla="*/ 290913 w 836965"/>
                <a:gd name="connsiteY1" fmla="*/ 197463 h 555029"/>
                <a:gd name="connsiteX2" fmla="*/ 239613 w 836965"/>
                <a:gd name="connsiteY2" fmla="*/ 551189 h 555029"/>
                <a:gd name="connsiteX3" fmla="*/ 612205 w 836965"/>
                <a:gd name="connsiteY3" fmla="*/ 398281 h 555029"/>
                <a:gd name="connsiteX4" fmla="*/ 836965 w 836965"/>
                <a:gd name="connsiteY4" fmla="*/ 555029 h 555029"/>
                <a:gd name="connsiteX0" fmla="*/ 0 w 836965"/>
                <a:gd name="connsiteY0" fmla="*/ 0 h 553367"/>
                <a:gd name="connsiteX1" fmla="*/ 290913 w 836965"/>
                <a:gd name="connsiteY1" fmla="*/ 195801 h 553367"/>
                <a:gd name="connsiteX2" fmla="*/ 239613 w 836965"/>
                <a:gd name="connsiteY2" fmla="*/ 549527 h 553367"/>
                <a:gd name="connsiteX3" fmla="*/ 612205 w 836965"/>
                <a:gd name="connsiteY3" fmla="*/ 396619 h 553367"/>
                <a:gd name="connsiteX4" fmla="*/ 836965 w 836965"/>
                <a:gd name="connsiteY4" fmla="*/ 553367 h 553367"/>
                <a:gd name="connsiteX0" fmla="*/ 0 w 836965"/>
                <a:gd name="connsiteY0" fmla="*/ 0 h 553367"/>
                <a:gd name="connsiteX1" fmla="*/ 317166 w 836965"/>
                <a:gd name="connsiteY1" fmla="*/ 221090 h 553367"/>
                <a:gd name="connsiteX2" fmla="*/ 239613 w 836965"/>
                <a:gd name="connsiteY2" fmla="*/ 549527 h 553367"/>
                <a:gd name="connsiteX3" fmla="*/ 612205 w 836965"/>
                <a:gd name="connsiteY3" fmla="*/ 396619 h 553367"/>
                <a:gd name="connsiteX4" fmla="*/ 836965 w 836965"/>
                <a:gd name="connsiteY4" fmla="*/ 553367 h 553367"/>
                <a:gd name="connsiteX0" fmla="*/ 0 w 836965"/>
                <a:gd name="connsiteY0" fmla="*/ 0 h 553367"/>
                <a:gd name="connsiteX1" fmla="*/ 317166 w 836965"/>
                <a:gd name="connsiteY1" fmla="*/ 221090 h 553367"/>
                <a:gd name="connsiteX2" fmla="*/ 239613 w 836965"/>
                <a:gd name="connsiteY2" fmla="*/ 549527 h 553367"/>
                <a:gd name="connsiteX3" fmla="*/ 612205 w 836965"/>
                <a:gd name="connsiteY3" fmla="*/ 396619 h 553367"/>
                <a:gd name="connsiteX4" fmla="*/ 836965 w 836965"/>
                <a:gd name="connsiteY4" fmla="*/ 553367 h 553367"/>
                <a:gd name="connsiteX0" fmla="*/ 0 w 836965"/>
                <a:gd name="connsiteY0" fmla="*/ 0 h 553367"/>
                <a:gd name="connsiteX1" fmla="*/ 317166 w 836965"/>
                <a:gd name="connsiteY1" fmla="*/ 221090 h 553367"/>
                <a:gd name="connsiteX2" fmla="*/ 239613 w 836965"/>
                <a:gd name="connsiteY2" fmla="*/ 549527 h 553367"/>
                <a:gd name="connsiteX3" fmla="*/ 612205 w 836965"/>
                <a:gd name="connsiteY3" fmla="*/ 396619 h 553367"/>
                <a:gd name="connsiteX4" fmla="*/ 836965 w 836965"/>
                <a:gd name="connsiteY4" fmla="*/ 553367 h 553367"/>
                <a:gd name="connsiteX0" fmla="*/ 0 w 836965"/>
                <a:gd name="connsiteY0" fmla="*/ 0 h 553367"/>
                <a:gd name="connsiteX1" fmla="*/ 317166 w 836965"/>
                <a:gd name="connsiteY1" fmla="*/ 221090 h 553367"/>
                <a:gd name="connsiteX2" fmla="*/ 239613 w 836965"/>
                <a:gd name="connsiteY2" fmla="*/ 549527 h 553367"/>
                <a:gd name="connsiteX3" fmla="*/ 612205 w 836965"/>
                <a:gd name="connsiteY3" fmla="*/ 396619 h 553367"/>
                <a:gd name="connsiteX4" fmla="*/ 836965 w 836965"/>
                <a:gd name="connsiteY4" fmla="*/ 553367 h 553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6965" h="553367">
                  <a:moveTo>
                    <a:pt x="0" y="0"/>
                  </a:moveTo>
                  <a:cubicBezTo>
                    <a:pt x="264398" y="45919"/>
                    <a:pt x="296919" y="133115"/>
                    <a:pt x="317166" y="221090"/>
                  </a:cubicBezTo>
                  <a:cubicBezTo>
                    <a:pt x="337413" y="309065"/>
                    <a:pt x="285240" y="455980"/>
                    <a:pt x="239613" y="549527"/>
                  </a:cubicBezTo>
                  <a:cubicBezTo>
                    <a:pt x="402732" y="439436"/>
                    <a:pt x="519208" y="399591"/>
                    <a:pt x="612205" y="396619"/>
                  </a:cubicBezTo>
                  <a:cubicBezTo>
                    <a:pt x="705202" y="393647"/>
                    <a:pt x="798072" y="434145"/>
                    <a:pt x="836965" y="553367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6" name="グループ化 325">
            <a:extLst>
              <a:ext uri="{FF2B5EF4-FFF2-40B4-BE49-F238E27FC236}">
                <a16:creationId xmlns:a16="http://schemas.microsoft.com/office/drawing/2014/main" id="{38CB6B5A-782D-44A2-A86D-F56D08EF086B}"/>
              </a:ext>
            </a:extLst>
          </p:cNvPr>
          <p:cNvGrpSpPr/>
          <p:nvPr/>
        </p:nvGrpSpPr>
        <p:grpSpPr>
          <a:xfrm>
            <a:off x="6710250" y="4013098"/>
            <a:ext cx="2443039" cy="2217902"/>
            <a:chOff x="6609672" y="4305185"/>
            <a:chExt cx="2579684" cy="2341954"/>
          </a:xfrm>
        </p:grpSpPr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F1389810-CAA4-450E-AC9B-F5ECAE97C941}"/>
                </a:ext>
              </a:extLst>
            </p:cNvPr>
            <p:cNvGrpSpPr/>
            <p:nvPr/>
          </p:nvGrpSpPr>
          <p:grpSpPr>
            <a:xfrm>
              <a:off x="6609672" y="4305185"/>
              <a:ext cx="2579684" cy="2341954"/>
              <a:chOff x="6248400" y="3110791"/>
              <a:chExt cx="2579684" cy="2341954"/>
            </a:xfrm>
          </p:grpSpPr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7A076486-26CF-49E7-8C9B-973E9C944C46}"/>
                  </a:ext>
                </a:extLst>
              </p:cNvPr>
              <p:cNvSpPr/>
              <p:nvPr/>
            </p:nvSpPr>
            <p:spPr>
              <a:xfrm>
                <a:off x="6249035" y="4182662"/>
                <a:ext cx="2578259" cy="1270083"/>
              </a:xfrm>
              <a:custGeom>
                <a:avLst/>
                <a:gdLst>
                  <a:gd name="connsiteX0" fmla="*/ 0 w 2578259"/>
                  <a:gd name="connsiteY0" fmla="*/ 0 h 1270083"/>
                  <a:gd name="connsiteX1" fmla="*/ 974 w 2578259"/>
                  <a:gd name="connsiteY1" fmla="*/ 388 h 1270083"/>
                  <a:gd name="connsiteX2" fmla="*/ 6350 w 2578259"/>
                  <a:gd name="connsiteY2" fmla="*/ 591820 h 1270083"/>
                  <a:gd name="connsiteX3" fmla="*/ 1333500 w 2578259"/>
                  <a:gd name="connsiteY3" fmla="*/ 1122045 h 1270083"/>
                  <a:gd name="connsiteX4" fmla="*/ 1508125 w 2578259"/>
                  <a:gd name="connsiteY4" fmla="*/ 1160145 h 1270083"/>
                  <a:gd name="connsiteX5" fmla="*/ 1679575 w 2578259"/>
                  <a:gd name="connsiteY5" fmla="*/ 1156970 h 1270083"/>
                  <a:gd name="connsiteX6" fmla="*/ 2476500 w 2578259"/>
                  <a:gd name="connsiteY6" fmla="*/ 1001395 h 1270083"/>
                  <a:gd name="connsiteX7" fmla="*/ 2578100 w 2578259"/>
                  <a:gd name="connsiteY7" fmla="*/ 953770 h 1270083"/>
                  <a:gd name="connsiteX8" fmla="*/ 2576856 w 2578259"/>
                  <a:gd name="connsiteY8" fmla="*/ 947420 h 1270083"/>
                  <a:gd name="connsiteX9" fmla="*/ 2578259 w 2578259"/>
                  <a:gd name="connsiteY9" fmla="*/ 947420 h 1270083"/>
                  <a:gd name="connsiteX10" fmla="*/ 2578259 w 2578259"/>
                  <a:gd name="connsiteY10" fmla="*/ 1052195 h 1270083"/>
                  <a:gd name="connsiteX11" fmla="*/ 2576483 w 2578259"/>
                  <a:gd name="connsiteY11" fmla="*/ 1052195 h 1270083"/>
                  <a:gd name="connsiteX12" fmla="*/ 2578100 w 2578259"/>
                  <a:gd name="connsiteY12" fmla="*/ 1060450 h 1270083"/>
                  <a:gd name="connsiteX13" fmla="*/ 2476500 w 2578259"/>
                  <a:gd name="connsiteY13" fmla="*/ 1108075 h 1270083"/>
                  <a:gd name="connsiteX14" fmla="*/ 1679575 w 2578259"/>
                  <a:gd name="connsiteY14" fmla="*/ 1263650 h 1270083"/>
                  <a:gd name="connsiteX15" fmla="*/ 1508125 w 2578259"/>
                  <a:gd name="connsiteY15" fmla="*/ 1266825 h 1270083"/>
                  <a:gd name="connsiteX16" fmla="*/ 1333500 w 2578259"/>
                  <a:gd name="connsiteY16" fmla="*/ 1228725 h 1270083"/>
                  <a:gd name="connsiteX17" fmla="*/ 6350 w 2578259"/>
                  <a:gd name="connsiteY17" fmla="*/ 698500 h 1270083"/>
                  <a:gd name="connsiteX18" fmla="*/ 0 w 2578259"/>
                  <a:gd name="connsiteY18" fmla="*/ 0 h 1270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578259" h="1270083">
                    <a:moveTo>
                      <a:pt x="0" y="0"/>
                    </a:moveTo>
                    <a:lnTo>
                      <a:pt x="974" y="388"/>
                    </a:lnTo>
                    <a:lnTo>
                      <a:pt x="6350" y="591820"/>
                    </a:lnTo>
                    <a:lnTo>
                      <a:pt x="1333500" y="1122045"/>
                    </a:lnTo>
                    <a:cubicBezTo>
                      <a:pt x="1391708" y="1134745"/>
                      <a:pt x="1431925" y="1151678"/>
                      <a:pt x="1508125" y="1160145"/>
                    </a:cubicBezTo>
                    <a:cubicBezTo>
                      <a:pt x="1584325" y="1168612"/>
                      <a:pt x="1622425" y="1158028"/>
                      <a:pt x="1679575" y="1156970"/>
                    </a:cubicBezTo>
                    <a:lnTo>
                      <a:pt x="2476500" y="1001395"/>
                    </a:lnTo>
                    <a:cubicBezTo>
                      <a:pt x="2500842" y="986578"/>
                      <a:pt x="2570163" y="970703"/>
                      <a:pt x="2578100" y="953770"/>
                    </a:cubicBezTo>
                    <a:lnTo>
                      <a:pt x="2576856" y="947420"/>
                    </a:lnTo>
                    <a:lnTo>
                      <a:pt x="2578259" y="947420"/>
                    </a:lnTo>
                    <a:lnTo>
                      <a:pt x="2578259" y="1052195"/>
                    </a:lnTo>
                    <a:lnTo>
                      <a:pt x="2576483" y="1052195"/>
                    </a:lnTo>
                    <a:lnTo>
                      <a:pt x="2578100" y="1060450"/>
                    </a:lnTo>
                    <a:cubicBezTo>
                      <a:pt x="2570163" y="1077383"/>
                      <a:pt x="2500842" y="1093258"/>
                      <a:pt x="2476500" y="1108075"/>
                    </a:cubicBezTo>
                    <a:lnTo>
                      <a:pt x="1679575" y="1263650"/>
                    </a:lnTo>
                    <a:cubicBezTo>
                      <a:pt x="1622425" y="1264708"/>
                      <a:pt x="1584325" y="1275292"/>
                      <a:pt x="1508125" y="1266825"/>
                    </a:cubicBezTo>
                    <a:cubicBezTo>
                      <a:pt x="1431925" y="1258358"/>
                      <a:pt x="1391708" y="1241425"/>
                      <a:pt x="1333500" y="1228725"/>
                    </a:cubicBezTo>
                    <a:lnTo>
                      <a:pt x="6350" y="698500"/>
                    </a:lnTo>
                    <a:cubicBezTo>
                      <a:pt x="4233" y="465667"/>
                      <a:pt x="2117" y="232833"/>
                      <a:pt x="0" y="0"/>
                    </a:cubicBezTo>
                    <a:close/>
                  </a:path>
                </a:pathLst>
              </a:custGeom>
              <a:solidFill>
                <a:srgbClr val="FF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3106D972-2A8F-4A6D-8E0A-D477E99AD0F7}"/>
                  </a:ext>
                </a:extLst>
              </p:cNvPr>
              <p:cNvSpPr/>
              <p:nvPr/>
            </p:nvSpPr>
            <p:spPr>
              <a:xfrm>
                <a:off x="6255544" y="4079875"/>
                <a:ext cx="2572540" cy="1270083"/>
              </a:xfrm>
              <a:custGeom>
                <a:avLst/>
                <a:gdLst>
                  <a:gd name="connsiteX0" fmla="*/ 6350 w 2568575"/>
                  <a:gd name="connsiteY0" fmla="*/ 698500 h 1266825"/>
                  <a:gd name="connsiteX1" fmla="*/ 1333500 w 2568575"/>
                  <a:gd name="connsiteY1" fmla="*/ 1228725 h 1266825"/>
                  <a:gd name="connsiteX2" fmla="*/ 1508125 w 2568575"/>
                  <a:gd name="connsiteY2" fmla="*/ 1266825 h 1266825"/>
                  <a:gd name="connsiteX3" fmla="*/ 1679575 w 2568575"/>
                  <a:gd name="connsiteY3" fmla="*/ 1263650 h 1266825"/>
                  <a:gd name="connsiteX4" fmla="*/ 2505075 w 2568575"/>
                  <a:gd name="connsiteY4" fmla="*/ 1104900 h 1266825"/>
                  <a:gd name="connsiteX5" fmla="*/ 2568575 w 2568575"/>
                  <a:gd name="connsiteY5" fmla="*/ 1073150 h 1266825"/>
                  <a:gd name="connsiteX6" fmla="*/ 2524125 w 2568575"/>
                  <a:gd name="connsiteY6" fmla="*/ 1006475 h 1266825"/>
                  <a:gd name="connsiteX7" fmla="*/ 0 w 2568575"/>
                  <a:gd name="connsiteY7" fmla="*/ 0 h 1266825"/>
                  <a:gd name="connsiteX8" fmla="*/ 6350 w 2568575"/>
                  <a:gd name="connsiteY8" fmla="*/ 698500 h 1266825"/>
                  <a:gd name="connsiteX0" fmla="*/ 6350 w 2578100"/>
                  <a:gd name="connsiteY0" fmla="*/ 698500 h 1266825"/>
                  <a:gd name="connsiteX1" fmla="*/ 1333500 w 2578100"/>
                  <a:gd name="connsiteY1" fmla="*/ 1228725 h 1266825"/>
                  <a:gd name="connsiteX2" fmla="*/ 1508125 w 2578100"/>
                  <a:gd name="connsiteY2" fmla="*/ 1266825 h 1266825"/>
                  <a:gd name="connsiteX3" fmla="*/ 1679575 w 2578100"/>
                  <a:gd name="connsiteY3" fmla="*/ 1263650 h 1266825"/>
                  <a:gd name="connsiteX4" fmla="*/ 2505075 w 2578100"/>
                  <a:gd name="connsiteY4" fmla="*/ 1104900 h 1266825"/>
                  <a:gd name="connsiteX5" fmla="*/ 2578100 w 2578100"/>
                  <a:gd name="connsiteY5" fmla="*/ 1060450 h 1266825"/>
                  <a:gd name="connsiteX6" fmla="*/ 2524125 w 2578100"/>
                  <a:gd name="connsiteY6" fmla="*/ 1006475 h 1266825"/>
                  <a:gd name="connsiteX7" fmla="*/ 0 w 2578100"/>
                  <a:gd name="connsiteY7" fmla="*/ 0 h 1266825"/>
                  <a:gd name="connsiteX8" fmla="*/ 6350 w 2578100"/>
                  <a:gd name="connsiteY8" fmla="*/ 698500 h 1266825"/>
                  <a:gd name="connsiteX0" fmla="*/ 6350 w 2578942"/>
                  <a:gd name="connsiteY0" fmla="*/ 698500 h 1266825"/>
                  <a:gd name="connsiteX1" fmla="*/ 1333500 w 2578942"/>
                  <a:gd name="connsiteY1" fmla="*/ 1228725 h 1266825"/>
                  <a:gd name="connsiteX2" fmla="*/ 1508125 w 2578942"/>
                  <a:gd name="connsiteY2" fmla="*/ 1266825 h 1266825"/>
                  <a:gd name="connsiteX3" fmla="*/ 1679575 w 2578942"/>
                  <a:gd name="connsiteY3" fmla="*/ 1263650 h 1266825"/>
                  <a:gd name="connsiteX4" fmla="*/ 2505075 w 2578942"/>
                  <a:gd name="connsiteY4" fmla="*/ 1104900 h 1266825"/>
                  <a:gd name="connsiteX5" fmla="*/ 2578100 w 2578942"/>
                  <a:gd name="connsiteY5" fmla="*/ 1060450 h 1266825"/>
                  <a:gd name="connsiteX6" fmla="*/ 2524125 w 2578942"/>
                  <a:gd name="connsiteY6" fmla="*/ 1006475 h 1266825"/>
                  <a:gd name="connsiteX7" fmla="*/ 0 w 2578942"/>
                  <a:gd name="connsiteY7" fmla="*/ 0 h 1266825"/>
                  <a:gd name="connsiteX8" fmla="*/ 6350 w 2578942"/>
                  <a:gd name="connsiteY8" fmla="*/ 698500 h 1266825"/>
                  <a:gd name="connsiteX0" fmla="*/ 6350 w 2578942"/>
                  <a:gd name="connsiteY0" fmla="*/ 698500 h 1270083"/>
                  <a:gd name="connsiteX1" fmla="*/ 1333500 w 2578942"/>
                  <a:gd name="connsiteY1" fmla="*/ 1228725 h 1270083"/>
                  <a:gd name="connsiteX2" fmla="*/ 1508125 w 2578942"/>
                  <a:gd name="connsiteY2" fmla="*/ 1266825 h 1270083"/>
                  <a:gd name="connsiteX3" fmla="*/ 1679575 w 2578942"/>
                  <a:gd name="connsiteY3" fmla="*/ 1263650 h 1270083"/>
                  <a:gd name="connsiteX4" fmla="*/ 2505075 w 2578942"/>
                  <a:gd name="connsiteY4" fmla="*/ 1104900 h 1270083"/>
                  <a:gd name="connsiteX5" fmla="*/ 2578100 w 2578942"/>
                  <a:gd name="connsiteY5" fmla="*/ 1060450 h 1270083"/>
                  <a:gd name="connsiteX6" fmla="*/ 2524125 w 2578942"/>
                  <a:gd name="connsiteY6" fmla="*/ 1006475 h 1270083"/>
                  <a:gd name="connsiteX7" fmla="*/ 0 w 2578942"/>
                  <a:gd name="connsiteY7" fmla="*/ 0 h 1270083"/>
                  <a:gd name="connsiteX8" fmla="*/ 6350 w 2578942"/>
                  <a:gd name="connsiteY8" fmla="*/ 698500 h 1270083"/>
                  <a:gd name="connsiteX0" fmla="*/ 6350 w 2579646"/>
                  <a:gd name="connsiteY0" fmla="*/ 698500 h 1270083"/>
                  <a:gd name="connsiteX1" fmla="*/ 1333500 w 2579646"/>
                  <a:gd name="connsiteY1" fmla="*/ 1228725 h 1270083"/>
                  <a:gd name="connsiteX2" fmla="*/ 1508125 w 2579646"/>
                  <a:gd name="connsiteY2" fmla="*/ 1266825 h 1270083"/>
                  <a:gd name="connsiteX3" fmla="*/ 1679575 w 2579646"/>
                  <a:gd name="connsiteY3" fmla="*/ 1263650 h 1270083"/>
                  <a:gd name="connsiteX4" fmla="*/ 2505075 w 2579646"/>
                  <a:gd name="connsiteY4" fmla="*/ 1104900 h 1270083"/>
                  <a:gd name="connsiteX5" fmla="*/ 2578100 w 2579646"/>
                  <a:gd name="connsiteY5" fmla="*/ 1060450 h 1270083"/>
                  <a:gd name="connsiteX6" fmla="*/ 2524125 w 2579646"/>
                  <a:gd name="connsiteY6" fmla="*/ 1006475 h 1270083"/>
                  <a:gd name="connsiteX7" fmla="*/ 0 w 2579646"/>
                  <a:gd name="connsiteY7" fmla="*/ 0 h 1270083"/>
                  <a:gd name="connsiteX8" fmla="*/ 6350 w 2579646"/>
                  <a:gd name="connsiteY8" fmla="*/ 698500 h 1270083"/>
                  <a:gd name="connsiteX0" fmla="*/ 6350 w 2579049"/>
                  <a:gd name="connsiteY0" fmla="*/ 698500 h 1270083"/>
                  <a:gd name="connsiteX1" fmla="*/ 1333500 w 2579049"/>
                  <a:gd name="connsiteY1" fmla="*/ 1228725 h 1270083"/>
                  <a:gd name="connsiteX2" fmla="*/ 1508125 w 2579049"/>
                  <a:gd name="connsiteY2" fmla="*/ 1266825 h 1270083"/>
                  <a:gd name="connsiteX3" fmla="*/ 1679575 w 2579049"/>
                  <a:gd name="connsiteY3" fmla="*/ 1263650 h 1270083"/>
                  <a:gd name="connsiteX4" fmla="*/ 2476500 w 2579049"/>
                  <a:gd name="connsiteY4" fmla="*/ 1108075 h 1270083"/>
                  <a:gd name="connsiteX5" fmla="*/ 2578100 w 2579049"/>
                  <a:gd name="connsiteY5" fmla="*/ 1060450 h 1270083"/>
                  <a:gd name="connsiteX6" fmla="*/ 2524125 w 2579049"/>
                  <a:gd name="connsiteY6" fmla="*/ 1006475 h 1270083"/>
                  <a:gd name="connsiteX7" fmla="*/ 0 w 2579049"/>
                  <a:gd name="connsiteY7" fmla="*/ 0 h 1270083"/>
                  <a:gd name="connsiteX8" fmla="*/ 6350 w 2579049"/>
                  <a:gd name="connsiteY8" fmla="*/ 698500 h 1270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79049" h="1270083">
                    <a:moveTo>
                      <a:pt x="6350" y="698500"/>
                    </a:moveTo>
                    <a:lnTo>
                      <a:pt x="1333500" y="1228725"/>
                    </a:lnTo>
                    <a:cubicBezTo>
                      <a:pt x="1391708" y="1241425"/>
                      <a:pt x="1431925" y="1258358"/>
                      <a:pt x="1508125" y="1266825"/>
                    </a:cubicBezTo>
                    <a:cubicBezTo>
                      <a:pt x="1584325" y="1275292"/>
                      <a:pt x="1622425" y="1264708"/>
                      <a:pt x="1679575" y="1263650"/>
                    </a:cubicBezTo>
                    <a:lnTo>
                      <a:pt x="2476500" y="1108075"/>
                    </a:lnTo>
                    <a:cubicBezTo>
                      <a:pt x="2500842" y="1093258"/>
                      <a:pt x="2570163" y="1077383"/>
                      <a:pt x="2578100" y="1060450"/>
                    </a:cubicBezTo>
                    <a:cubicBezTo>
                      <a:pt x="2586037" y="1043517"/>
                      <a:pt x="2542117" y="1024467"/>
                      <a:pt x="2524125" y="1006475"/>
                    </a:cubicBezTo>
                    <a:lnTo>
                      <a:pt x="0" y="0"/>
                    </a:lnTo>
                    <a:cubicBezTo>
                      <a:pt x="2117" y="232833"/>
                      <a:pt x="4233" y="465667"/>
                      <a:pt x="6350" y="698500"/>
                    </a:cubicBez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85FD2018-3B24-428D-9742-88B1A991C47A}"/>
                  </a:ext>
                </a:extLst>
              </p:cNvPr>
              <p:cNvSpPr/>
              <p:nvPr/>
            </p:nvSpPr>
            <p:spPr>
              <a:xfrm>
                <a:off x="6252209" y="4127500"/>
                <a:ext cx="2195843" cy="1079583"/>
              </a:xfrm>
              <a:custGeom>
                <a:avLst/>
                <a:gdLst>
                  <a:gd name="connsiteX0" fmla="*/ 2190750 w 2190750"/>
                  <a:gd name="connsiteY0" fmla="*/ 866775 h 1044575"/>
                  <a:gd name="connsiteX1" fmla="*/ 2124075 w 2190750"/>
                  <a:gd name="connsiteY1" fmla="*/ 965200 h 1044575"/>
                  <a:gd name="connsiteX2" fmla="*/ 1724025 w 2190750"/>
                  <a:gd name="connsiteY2" fmla="*/ 1041400 h 1044575"/>
                  <a:gd name="connsiteX3" fmla="*/ 1625600 w 2190750"/>
                  <a:gd name="connsiteY3" fmla="*/ 1044575 h 1044575"/>
                  <a:gd name="connsiteX4" fmla="*/ 1498600 w 2190750"/>
                  <a:gd name="connsiteY4" fmla="*/ 1009650 h 1044575"/>
                  <a:gd name="connsiteX5" fmla="*/ 0 w 2190750"/>
                  <a:gd name="connsiteY5" fmla="*/ 412750 h 1044575"/>
                  <a:gd name="connsiteX6" fmla="*/ 0 w 2190750"/>
                  <a:gd name="connsiteY6" fmla="*/ 0 h 1044575"/>
                  <a:gd name="connsiteX7" fmla="*/ 2190750 w 2190750"/>
                  <a:gd name="connsiteY7" fmla="*/ 866775 h 1044575"/>
                  <a:gd name="connsiteX0" fmla="*/ 2193925 w 2193925"/>
                  <a:gd name="connsiteY0" fmla="*/ 898525 h 1076325"/>
                  <a:gd name="connsiteX1" fmla="*/ 2127250 w 2193925"/>
                  <a:gd name="connsiteY1" fmla="*/ 996950 h 1076325"/>
                  <a:gd name="connsiteX2" fmla="*/ 1727200 w 2193925"/>
                  <a:gd name="connsiteY2" fmla="*/ 1073150 h 1076325"/>
                  <a:gd name="connsiteX3" fmla="*/ 1628775 w 2193925"/>
                  <a:gd name="connsiteY3" fmla="*/ 1076325 h 1076325"/>
                  <a:gd name="connsiteX4" fmla="*/ 1501775 w 2193925"/>
                  <a:gd name="connsiteY4" fmla="*/ 1041400 h 1076325"/>
                  <a:gd name="connsiteX5" fmla="*/ 3175 w 2193925"/>
                  <a:gd name="connsiteY5" fmla="*/ 444500 h 1076325"/>
                  <a:gd name="connsiteX6" fmla="*/ 0 w 2193925"/>
                  <a:gd name="connsiteY6" fmla="*/ 0 h 1076325"/>
                  <a:gd name="connsiteX7" fmla="*/ 2193925 w 2193925"/>
                  <a:gd name="connsiteY7" fmla="*/ 898525 h 1076325"/>
                  <a:gd name="connsiteX0" fmla="*/ 2193925 w 2194469"/>
                  <a:gd name="connsiteY0" fmla="*/ 898525 h 1076325"/>
                  <a:gd name="connsiteX1" fmla="*/ 2127250 w 2194469"/>
                  <a:gd name="connsiteY1" fmla="*/ 996950 h 1076325"/>
                  <a:gd name="connsiteX2" fmla="*/ 1727200 w 2194469"/>
                  <a:gd name="connsiteY2" fmla="*/ 1073150 h 1076325"/>
                  <a:gd name="connsiteX3" fmla="*/ 1628775 w 2194469"/>
                  <a:gd name="connsiteY3" fmla="*/ 1076325 h 1076325"/>
                  <a:gd name="connsiteX4" fmla="*/ 1501775 w 2194469"/>
                  <a:gd name="connsiteY4" fmla="*/ 1041400 h 1076325"/>
                  <a:gd name="connsiteX5" fmla="*/ 3175 w 2194469"/>
                  <a:gd name="connsiteY5" fmla="*/ 444500 h 1076325"/>
                  <a:gd name="connsiteX6" fmla="*/ 0 w 2194469"/>
                  <a:gd name="connsiteY6" fmla="*/ 0 h 1076325"/>
                  <a:gd name="connsiteX7" fmla="*/ 2193925 w 2194469"/>
                  <a:gd name="connsiteY7" fmla="*/ 898525 h 1076325"/>
                  <a:gd name="connsiteX0" fmla="*/ 2193925 w 2195843"/>
                  <a:gd name="connsiteY0" fmla="*/ 898525 h 1076325"/>
                  <a:gd name="connsiteX1" fmla="*/ 2127250 w 2195843"/>
                  <a:gd name="connsiteY1" fmla="*/ 996950 h 1076325"/>
                  <a:gd name="connsiteX2" fmla="*/ 1727200 w 2195843"/>
                  <a:gd name="connsiteY2" fmla="*/ 1073150 h 1076325"/>
                  <a:gd name="connsiteX3" fmla="*/ 1628775 w 2195843"/>
                  <a:gd name="connsiteY3" fmla="*/ 1076325 h 1076325"/>
                  <a:gd name="connsiteX4" fmla="*/ 1501775 w 2195843"/>
                  <a:gd name="connsiteY4" fmla="*/ 1041400 h 1076325"/>
                  <a:gd name="connsiteX5" fmla="*/ 3175 w 2195843"/>
                  <a:gd name="connsiteY5" fmla="*/ 444500 h 1076325"/>
                  <a:gd name="connsiteX6" fmla="*/ 0 w 2195843"/>
                  <a:gd name="connsiteY6" fmla="*/ 0 h 1076325"/>
                  <a:gd name="connsiteX7" fmla="*/ 2193925 w 2195843"/>
                  <a:gd name="connsiteY7" fmla="*/ 898525 h 1076325"/>
                  <a:gd name="connsiteX0" fmla="*/ 2193925 w 2195843"/>
                  <a:gd name="connsiteY0" fmla="*/ 898525 h 1076325"/>
                  <a:gd name="connsiteX1" fmla="*/ 2127250 w 2195843"/>
                  <a:gd name="connsiteY1" fmla="*/ 996950 h 1076325"/>
                  <a:gd name="connsiteX2" fmla="*/ 1727200 w 2195843"/>
                  <a:gd name="connsiteY2" fmla="*/ 1073150 h 1076325"/>
                  <a:gd name="connsiteX3" fmla="*/ 1628775 w 2195843"/>
                  <a:gd name="connsiteY3" fmla="*/ 1076325 h 1076325"/>
                  <a:gd name="connsiteX4" fmla="*/ 1501775 w 2195843"/>
                  <a:gd name="connsiteY4" fmla="*/ 1041400 h 1076325"/>
                  <a:gd name="connsiteX5" fmla="*/ 3175 w 2195843"/>
                  <a:gd name="connsiteY5" fmla="*/ 444500 h 1076325"/>
                  <a:gd name="connsiteX6" fmla="*/ 0 w 2195843"/>
                  <a:gd name="connsiteY6" fmla="*/ 0 h 1076325"/>
                  <a:gd name="connsiteX7" fmla="*/ 2193925 w 2195843"/>
                  <a:gd name="connsiteY7" fmla="*/ 898525 h 1076325"/>
                  <a:gd name="connsiteX0" fmla="*/ 2193925 w 2195843"/>
                  <a:gd name="connsiteY0" fmla="*/ 898525 h 1076325"/>
                  <a:gd name="connsiteX1" fmla="*/ 2127250 w 2195843"/>
                  <a:gd name="connsiteY1" fmla="*/ 996950 h 1076325"/>
                  <a:gd name="connsiteX2" fmla="*/ 1727200 w 2195843"/>
                  <a:gd name="connsiteY2" fmla="*/ 1073150 h 1076325"/>
                  <a:gd name="connsiteX3" fmla="*/ 1628775 w 2195843"/>
                  <a:gd name="connsiteY3" fmla="*/ 1076325 h 1076325"/>
                  <a:gd name="connsiteX4" fmla="*/ 1501775 w 2195843"/>
                  <a:gd name="connsiteY4" fmla="*/ 1041400 h 1076325"/>
                  <a:gd name="connsiteX5" fmla="*/ 3175 w 2195843"/>
                  <a:gd name="connsiteY5" fmla="*/ 444500 h 1076325"/>
                  <a:gd name="connsiteX6" fmla="*/ 0 w 2195843"/>
                  <a:gd name="connsiteY6" fmla="*/ 0 h 1076325"/>
                  <a:gd name="connsiteX7" fmla="*/ 2193925 w 2195843"/>
                  <a:gd name="connsiteY7" fmla="*/ 898525 h 1076325"/>
                  <a:gd name="connsiteX0" fmla="*/ 2193925 w 2195843"/>
                  <a:gd name="connsiteY0" fmla="*/ 898525 h 1079583"/>
                  <a:gd name="connsiteX1" fmla="*/ 2127250 w 2195843"/>
                  <a:gd name="connsiteY1" fmla="*/ 996950 h 1079583"/>
                  <a:gd name="connsiteX2" fmla="*/ 1727200 w 2195843"/>
                  <a:gd name="connsiteY2" fmla="*/ 1073150 h 1079583"/>
                  <a:gd name="connsiteX3" fmla="*/ 1628775 w 2195843"/>
                  <a:gd name="connsiteY3" fmla="*/ 1076325 h 1079583"/>
                  <a:gd name="connsiteX4" fmla="*/ 1501775 w 2195843"/>
                  <a:gd name="connsiteY4" fmla="*/ 1041400 h 1079583"/>
                  <a:gd name="connsiteX5" fmla="*/ 3175 w 2195843"/>
                  <a:gd name="connsiteY5" fmla="*/ 444500 h 1079583"/>
                  <a:gd name="connsiteX6" fmla="*/ 0 w 2195843"/>
                  <a:gd name="connsiteY6" fmla="*/ 0 h 1079583"/>
                  <a:gd name="connsiteX7" fmla="*/ 2193925 w 2195843"/>
                  <a:gd name="connsiteY7" fmla="*/ 898525 h 1079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5843" h="1079583">
                    <a:moveTo>
                      <a:pt x="2193925" y="898525"/>
                    </a:moveTo>
                    <a:cubicBezTo>
                      <a:pt x="2200275" y="937683"/>
                      <a:pt x="2193925" y="970492"/>
                      <a:pt x="2127250" y="996950"/>
                    </a:cubicBezTo>
                    <a:lnTo>
                      <a:pt x="1727200" y="1073150"/>
                    </a:lnTo>
                    <a:cubicBezTo>
                      <a:pt x="1694392" y="1074208"/>
                      <a:pt x="1680633" y="1084792"/>
                      <a:pt x="1628775" y="1076325"/>
                    </a:cubicBezTo>
                    <a:cubicBezTo>
                      <a:pt x="1576917" y="1067858"/>
                      <a:pt x="1544108" y="1053042"/>
                      <a:pt x="1501775" y="1041400"/>
                    </a:cubicBezTo>
                    <a:lnTo>
                      <a:pt x="3175" y="444500"/>
                    </a:lnTo>
                    <a:cubicBezTo>
                      <a:pt x="2117" y="296333"/>
                      <a:pt x="1058" y="148167"/>
                      <a:pt x="0" y="0"/>
                    </a:cubicBezTo>
                    <a:cubicBezTo>
                      <a:pt x="731308" y="299508"/>
                      <a:pt x="2187575" y="859367"/>
                      <a:pt x="2193925" y="898525"/>
                    </a:cubicBezTo>
                    <a:close/>
                  </a:path>
                </a:pathLst>
              </a:custGeom>
              <a:solidFill>
                <a:srgbClr val="FF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ABB3E56F-D440-4E93-92A7-CB16930F2EB4}"/>
                  </a:ext>
                </a:extLst>
              </p:cNvPr>
              <p:cNvSpPr/>
              <p:nvPr/>
            </p:nvSpPr>
            <p:spPr>
              <a:xfrm>
                <a:off x="6252210" y="4165602"/>
                <a:ext cx="2146300" cy="970061"/>
              </a:xfrm>
              <a:custGeom>
                <a:avLst/>
                <a:gdLst>
                  <a:gd name="connsiteX0" fmla="*/ 0 w 2162175"/>
                  <a:gd name="connsiteY0" fmla="*/ 342900 h 974725"/>
                  <a:gd name="connsiteX1" fmla="*/ 1539875 w 2162175"/>
                  <a:gd name="connsiteY1" fmla="*/ 946150 h 974725"/>
                  <a:gd name="connsiteX2" fmla="*/ 1625600 w 2162175"/>
                  <a:gd name="connsiteY2" fmla="*/ 974725 h 974725"/>
                  <a:gd name="connsiteX3" fmla="*/ 1692275 w 2162175"/>
                  <a:gd name="connsiteY3" fmla="*/ 974725 h 974725"/>
                  <a:gd name="connsiteX4" fmla="*/ 2146300 w 2162175"/>
                  <a:gd name="connsiteY4" fmla="*/ 895350 h 974725"/>
                  <a:gd name="connsiteX5" fmla="*/ 2162175 w 2162175"/>
                  <a:gd name="connsiteY5" fmla="*/ 879475 h 974725"/>
                  <a:gd name="connsiteX6" fmla="*/ 0 w 2162175"/>
                  <a:gd name="connsiteY6" fmla="*/ 0 h 974725"/>
                  <a:gd name="connsiteX7" fmla="*/ 0 w 2162175"/>
                  <a:gd name="connsiteY7" fmla="*/ 342900 h 974725"/>
                  <a:gd name="connsiteX0" fmla="*/ 0 w 2162175"/>
                  <a:gd name="connsiteY0" fmla="*/ 342900 h 974725"/>
                  <a:gd name="connsiteX1" fmla="*/ 1539875 w 2162175"/>
                  <a:gd name="connsiteY1" fmla="*/ 946150 h 974725"/>
                  <a:gd name="connsiteX2" fmla="*/ 1625600 w 2162175"/>
                  <a:gd name="connsiteY2" fmla="*/ 974725 h 974725"/>
                  <a:gd name="connsiteX3" fmla="*/ 1736725 w 2162175"/>
                  <a:gd name="connsiteY3" fmla="*/ 974725 h 974725"/>
                  <a:gd name="connsiteX4" fmla="*/ 2146300 w 2162175"/>
                  <a:gd name="connsiteY4" fmla="*/ 895350 h 974725"/>
                  <a:gd name="connsiteX5" fmla="*/ 2162175 w 2162175"/>
                  <a:gd name="connsiteY5" fmla="*/ 879475 h 974725"/>
                  <a:gd name="connsiteX6" fmla="*/ 0 w 2162175"/>
                  <a:gd name="connsiteY6" fmla="*/ 0 h 974725"/>
                  <a:gd name="connsiteX7" fmla="*/ 0 w 2162175"/>
                  <a:gd name="connsiteY7" fmla="*/ 342900 h 974725"/>
                  <a:gd name="connsiteX0" fmla="*/ 0 w 2162175"/>
                  <a:gd name="connsiteY0" fmla="*/ 342900 h 978958"/>
                  <a:gd name="connsiteX1" fmla="*/ 1539875 w 2162175"/>
                  <a:gd name="connsiteY1" fmla="*/ 946150 h 978958"/>
                  <a:gd name="connsiteX2" fmla="*/ 1625600 w 2162175"/>
                  <a:gd name="connsiteY2" fmla="*/ 974725 h 978958"/>
                  <a:gd name="connsiteX3" fmla="*/ 1736725 w 2162175"/>
                  <a:gd name="connsiteY3" fmla="*/ 974725 h 978958"/>
                  <a:gd name="connsiteX4" fmla="*/ 2146300 w 2162175"/>
                  <a:gd name="connsiteY4" fmla="*/ 895350 h 978958"/>
                  <a:gd name="connsiteX5" fmla="*/ 2162175 w 2162175"/>
                  <a:gd name="connsiteY5" fmla="*/ 879475 h 978958"/>
                  <a:gd name="connsiteX6" fmla="*/ 0 w 2162175"/>
                  <a:gd name="connsiteY6" fmla="*/ 0 h 978958"/>
                  <a:gd name="connsiteX7" fmla="*/ 0 w 2162175"/>
                  <a:gd name="connsiteY7" fmla="*/ 342900 h 978958"/>
                  <a:gd name="connsiteX0" fmla="*/ 0 w 2162175"/>
                  <a:gd name="connsiteY0" fmla="*/ 342900 h 978958"/>
                  <a:gd name="connsiteX1" fmla="*/ 1539875 w 2162175"/>
                  <a:gd name="connsiteY1" fmla="*/ 946150 h 978958"/>
                  <a:gd name="connsiteX2" fmla="*/ 1625600 w 2162175"/>
                  <a:gd name="connsiteY2" fmla="*/ 974725 h 978958"/>
                  <a:gd name="connsiteX3" fmla="*/ 1736725 w 2162175"/>
                  <a:gd name="connsiteY3" fmla="*/ 974725 h 978958"/>
                  <a:gd name="connsiteX4" fmla="*/ 2146300 w 2162175"/>
                  <a:gd name="connsiteY4" fmla="*/ 895350 h 978958"/>
                  <a:gd name="connsiteX5" fmla="*/ 2162175 w 2162175"/>
                  <a:gd name="connsiteY5" fmla="*/ 879475 h 978958"/>
                  <a:gd name="connsiteX6" fmla="*/ 0 w 2162175"/>
                  <a:gd name="connsiteY6" fmla="*/ 0 h 978958"/>
                  <a:gd name="connsiteX7" fmla="*/ 0 w 2162175"/>
                  <a:gd name="connsiteY7" fmla="*/ 342900 h 978958"/>
                  <a:gd name="connsiteX0" fmla="*/ 0 w 2162175"/>
                  <a:gd name="connsiteY0" fmla="*/ 342900 h 978958"/>
                  <a:gd name="connsiteX1" fmla="*/ 1539875 w 2162175"/>
                  <a:gd name="connsiteY1" fmla="*/ 946150 h 978958"/>
                  <a:gd name="connsiteX2" fmla="*/ 1625600 w 2162175"/>
                  <a:gd name="connsiteY2" fmla="*/ 974725 h 978958"/>
                  <a:gd name="connsiteX3" fmla="*/ 1736725 w 2162175"/>
                  <a:gd name="connsiteY3" fmla="*/ 974725 h 978958"/>
                  <a:gd name="connsiteX4" fmla="*/ 2114550 w 2162175"/>
                  <a:gd name="connsiteY4" fmla="*/ 901700 h 978958"/>
                  <a:gd name="connsiteX5" fmla="*/ 2162175 w 2162175"/>
                  <a:gd name="connsiteY5" fmla="*/ 879475 h 978958"/>
                  <a:gd name="connsiteX6" fmla="*/ 0 w 2162175"/>
                  <a:gd name="connsiteY6" fmla="*/ 0 h 978958"/>
                  <a:gd name="connsiteX7" fmla="*/ 0 w 2162175"/>
                  <a:gd name="connsiteY7" fmla="*/ 342900 h 978958"/>
                  <a:gd name="connsiteX0" fmla="*/ 0 w 2143125"/>
                  <a:gd name="connsiteY0" fmla="*/ 342900 h 978958"/>
                  <a:gd name="connsiteX1" fmla="*/ 1539875 w 2143125"/>
                  <a:gd name="connsiteY1" fmla="*/ 946150 h 978958"/>
                  <a:gd name="connsiteX2" fmla="*/ 1625600 w 2143125"/>
                  <a:gd name="connsiteY2" fmla="*/ 974725 h 978958"/>
                  <a:gd name="connsiteX3" fmla="*/ 1736725 w 2143125"/>
                  <a:gd name="connsiteY3" fmla="*/ 974725 h 978958"/>
                  <a:gd name="connsiteX4" fmla="*/ 2114550 w 2143125"/>
                  <a:gd name="connsiteY4" fmla="*/ 901700 h 978958"/>
                  <a:gd name="connsiteX5" fmla="*/ 2143125 w 2143125"/>
                  <a:gd name="connsiteY5" fmla="*/ 882650 h 978958"/>
                  <a:gd name="connsiteX6" fmla="*/ 0 w 2143125"/>
                  <a:gd name="connsiteY6" fmla="*/ 0 h 978958"/>
                  <a:gd name="connsiteX7" fmla="*/ 0 w 2143125"/>
                  <a:gd name="connsiteY7" fmla="*/ 342900 h 978958"/>
                  <a:gd name="connsiteX0" fmla="*/ 3175 w 2146300"/>
                  <a:gd name="connsiteY0" fmla="*/ 333375 h 969433"/>
                  <a:gd name="connsiteX1" fmla="*/ 1543050 w 2146300"/>
                  <a:gd name="connsiteY1" fmla="*/ 936625 h 969433"/>
                  <a:gd name="connsiteX2" fmla="*/ 1628775 w 2146300"/>
                  <a:gd name="connsiteY2" fmla="*/ 965200 h 969433"/>
                  <a:gd name="connsiteX3" fmla="*/ 1739900 w 2146300"/>
                  <a:gd name="connsiteY3" fmla="*/ 965200 h 969433"/>
                  <a:gd name="connsiteX4" fmla="*/ 2117725 w 2146300"/>
                  <a:gd name="connsiteY4" fmla="*/ 892175 h 969433"/>
                  <a:gd name="connsiteX5" fmla="*/ 2146300 w 2146300"/>
                  <a:gd name="connsiteY5" fmla="*/ 873125 h 969433"/>
                  <a:gd name="connsiteX6" fmla="*/ 0 w 2146300"/>
                  <a:gd name="connsiteY6" fmla="*/ 0 h 969433"/>
                  <a:gd name="connsiteX7" fmla="*/ 3175 w 2146300"/>
                  <a:gd name="connsiteY7" fmla="*/ 333375 h 969433"/>
                  <a:gd name="connsiteX0" fmla="*/ 3175 w 2146300"/>
                  <a:gd name="connsiteY0" fmla="*/ 330200 h 966258"/>
                  <a:gd name="connsiteX1" fmla="*/ 1543050 w 2146300"/>
                  <a:gd name="connsiteY1" fmla="*/ 933450 h 966258"/>
                  <a:gd name="connsiteX2" fmla="*/ 1628775 w 2146300"/>
                  <a:gd name="connsiteY2" fmla="*/ 962025 h 966258"/>
                  <a:gd name="connsiteX3" fmla="*/ 1739900 w 2146300"/>
                  <a:gd name="connsiteY3" fmla="*/ 962025 h 966258"/>
                  <a:gd name="connsiteX4" fmla="*/ 2117725 w 2146300"/>
                  <a:gd name="connsiteY4" fmla="*/ 889000 h 966258"/>
                  <a:gd name="connsiteX5" fmla="*/ 2146300 w 2146300"/>
                  <a:gd name="connsiteY5" fmla="*/ 869950 h 966258"/>
                  <a:gd name="connsiteX6" fmla="*/ 0 w 2146300"/>
                  <a:gd name="connsiteY6" fmla="*/ 0 h 966258"/>
                  <a:gd name="connsiteX7" fmla="*/ 3175 w 2146300"/>
                  <a:gd name="connsiteY7" fmla="*/ 330200 h 966258"/>
                  <a:gd name="connsiteX0" fmla="*/ 3175 w 2146300"/>
                  <a:gd name="connsiteY0" fmla="*/ 330200 h 966258"/>
                  <a:gd name="connsiteX1" fmla="*/ 1543050 w 2146300"/>
                  <a:gd name="connsiteY1" fmla="*/ 933450 h 966258"/>
                  <a:gd name="connsiteX2" fmla="*/ 1628775 w 2146300"/>
                  <a:gd name="connsiteY2" fmla="*/ 962025 h 966258"/>
                  <a:gd name="connsiteX3" fmla="*/ 1739900 w 2146300"/>
                  <a:gd name="connsiteY3" fmla="*/ 962025 h 966258"/>
                  <a:gd name="connsiteX4" fmla="*/ 2117725 w 2146300"/>
                  <a:gd name="connsiteY4" fmla="*/ 889000 h 966258"/>
                  <a:gd name="connsiteX5" fmla="*/ 2146300 w 2146300"/>
                  <a:gd name="connsiteY5" fmla="*/ 869950 h 966258"/>
                  <a:gd name="connsiteX6" fmla="*/ 0 w 2146300"/>
                  <a:gd name="connsiteY6" fmla="*/ 0 h 966258"/>
                  <a:gd name="connsiteX7" fmla="*/ 3175 w 2146300"/>
                  <a:gd name="connsiteY7" fmla="*/ 330200 h 966258"/>
                  <a:gd name="connsiteX0" fmla="*/ 3175 w 2146300"/>
                  <a:gd name="connsiteY0" fmla="*/ 330200 h 970061"/>
                  <a:gd name="connsiteX1" fmla="*/ 1543050 w 2146300"/>
                  <a:gd name="connsiteY1" fmla="*/ 933450 h 970061"/>
                  <a:gd name="connsiteX2" fmla="*/ 1638300 w 2146300"/>
                  <a:gd name="connsiteY2" fmla="*/ 966787 h 970061"/>
                  <a:gd name="connsiteX3" fmla="*/ 1739900 w 2146300"/>
                  <a:gd name="connsiteY3" fmla="*/ 962025 h 970061"/>
                  <a:gd name="connsiteX4" fmla="*/ 2117725 w 2146300"/>
                  <a:gd name="connsiteY4" fmla="*/ 889000 h 970061"/>
                  <a:gd name="connsiteX5" fmla="*/ 2146300 w 2146300"/>
                  <a:gd name="connsiteY5" fmla="*/ 869950 h 970061"/>
                  <a:gd name="connsiteX6" fmla="*/ 0 w 2146300"/>
                  <a:gd name="connsiteY6" fmla="*/ 0 h 970061"/>
                  <a:gd name="connsiteX7" fmla="*/ 3175 w 2146300"/>
                  <a:gd name="connsiteY7" fmla="*/ 330200 h 970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300" h="970061">
                    <a:moveTo>
                      <a:pt x="3175" y="330200"/>
                    </a:moveTo>
                    <a:lnTo>
                      <a:pt x="1543050" y="933450"/>
                    </a:lnTo>
                    <a:cubicBezTo>
                      <a:pt x="1571625" y="942975"/>
                      <a:pt x="1585383" y="957262"/>
                      <a:pt x="1638300" y="966787"/>
                    </a:cubicBezTo>
                    <a:cubicBezTo>
                      <a:pt x="1691217" y="976312"/>
                      <a:pt x="1702858" y="962025"/>
                      <a:pt x="1739900" y="962025"/>
                    </a:cubicBezTo>
                    <a:lnTo>
                      <a:pt x="2117725" y="889000"/>
                    </a:lnTo>
                    <a:lnTo>
                      <a:pt x="2146300" y="869950"/>
                    </a:lnTo>
                    <a:cubicBezTo>
                      <a:pt x="2140480" y="860955"/>
                      <a:pt x="715433" y="289983"/>
                      <a:pt x="0" y="0"/>
                    </a:cubicBezTo>
                    <a:cubicBezTo>
                      <a:pt x="1058" y="111125"/>
                      <a:pt x="2117" y="219075"/>
                      <a:pt x="3175" y="33020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9AADA0E3-CD5D-4CC5-8857-A19B0344EAAA}"/>
                  </a:ext>
                </a:extLst>
              </p:cNvPr>
              <p:cNvSpPr/>
              <p:nvPr/>
            </p:nvSpPr>
            <p:spPr>
              <a:xfrm rot="20989489">
                <a:off x="7471522" y="4259645"/>
                <a:ext cx="114106" cy="425524"/>
              </a:xfrm>
              <a:custGeom>
                <a:avLst/>
                <a:gdLst>
                  <a:gd name="connsiteX0" fmla="*/ 114106 w 114106"/>
                  <a:gd name="connsiteY0" fmla="*/ 0 h 425524"/>
                  <a:gd name="connsiteX1" fmla="*/ 114106 w 114106"/>
                  <a:gd name="connsiteY1" fmla="*/ 425524 h 425524"/>
                  <a:gd name="connsiteX2" fmla="*/ 109313 w 114106"/>
                  <a:gd name="connsiteY2" fmla="*/ 422518 h 425524"/>
                  <a:gd name="connsiteX3" fmla="*/ 0 w 114106"/>
                  <a:gd name="connsiteY3" fmla="*/ 354525 h 425524"/>
                  <a:gd name="connsiteX4" fmla="*/ 0 w 114106"/>
                  <a:gd name="connsiteY4" fmla="*/ 0 h 425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106" h="425524">
                    <a:moveTo>
                      <a:pt x="114106" y="0"/>
                    </a:moveTo>
                    <a:lnTo>
                      <a:pt x="114106" y="425524"/>
                    </a:lnTo>
                    <a:lnTo>
                      <a:pt x="109313" y="422518"/>
                    </a:lnTo>
                    <a:lnTo>
                      <a:pt x="0" y="354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A96B2A95-A7B1-430D-B014-6CB20CCD2DAA}"/>
                  </a:ext>
                </a:extLst>
              </p:cNvPr>
              <p:cNvSpPr/>
              <p:nvPr/>
            </p:nvSpPr>
            <p:spPr>
              <a:xfrm rot="20989489">
                <a:off x="7339401" y="4279593"/>
                <a:ext cx="135307" cy="358753"/>
              </a:xfrm>
              <a:custGeom>
                <a:avLst/>
                <a:gdLst>
                  <a:gd name="connsiteX0" fmla="*/ 135307 w 135307"/>
                  <a:gd name="connsiteY0" fmla="*/ 0 h 358753"/>
                  <a:gd name="connsiteX1" fmla="*/ 135307 w 135307"/>
                  <a:gd name="connsiteY1" fmla="*/ 358753 h 358753"/>
                  <a:gd name="connsiteX2" fmla="*/ 0 w 135307"/>
                  <a:gd name="connsiteY2" fmla="*/ 274591 h 358753"/>
                  <a:gd name="connsiteX3" fmla="*/ 0 w 135307"/>
                  <a:gd name="connsiteY3" fmla="*/ 0 h 358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307" h="358753">
                    <a:moveTo>
                      <a:pt x="135307" y="0"/>
                    </a:moveTo>
                    <a:lnTo>
                      <a:pt x="135307" y="358753"/>
                    </a:lnTo>
                    <a:lnTo>
                      <a:pt x="0" y="2745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FB8A0BD8-D9AF-46E4-AEAC-E6C570A02FAC}"/>
                  </a:ext>
                </a:extLst>
              </p:cNvPr>
              <p:cNvSpPr/>
              <p:nvPr/>
            </p:nvSpPr>
            <p:spPr>
              <a:xfrm>
                <a:off x="6248400" y="3113965"/>
                <a:ext cx="1296035" cy="1346910"/>
              </a:xfrm>
              <a:custGeom>
                <a:avLst/>
                <a:gdLst>
                  <a:gd name="connsiteX0" fmla="*/ 6350 w 1295400"/>
                  <a:gd name="connsiteY0" fmla="*/ 1082675 h 1346200"/>
                  <a:gd name="connsiteX1" fmla="*/ 711200 w 1295400"/>
                  <a:gd name="connsiteY1" fmla="*/ 1346200 h 1346200"/>
                  <a:gd name="connsiteX2" fmla="*/ 1295400 w 1295400"/>
                  <a:gd name="connsiteY2" fmla="*/ 698500 h 1346200"/>
                  <a:gd name="connsiteX3" fmla="*/ 1295400 w 1295400"/>
                  <a:gd name="connsiteY3" fmla="*/ 0 h 1346200"/>
                  <a:gd name="connsiteX4" fmla="*/ 0 w 1295400"/>
                  <a:gd name="connsiteY4" fmla="*/ 0 h 1346200"/>
                  <a:gd name="connsiteX5" fmla="*/ 6350 w 1295400"/>
                  <a:gd name="connsiteY5" fmla="*/ 1082675 h 134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5400" h="1346200">
                    <a:moveTo>
                      <a:pt x="6350" y="1082675"/>
                    </a:moveTo>
                    <a:lnTo>
                      <a:pt x="711200" y="1346200"/>
                    </a:lnTo>
                    <a:lnTo>
                      <a:pt x="1295400" y="698500"/>
                    </a:lnTo>
                    <a:lnTo>
                      <a:pt x="1295400" y="0"/>
                    </a:lnTo>
                    <a:lnTo>
                      <a:pt x="0" y="0"/>
                    </a:lnTo>
                    <a:cubicBezTo>
                      <a:pt x="2117" y="360892"/>
                      <a:pt x="4233" y="721783"/>
                      <a:pt x="6350" y="1082675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A224FB6E-2589-4FFC-B56A-71078BE4042B}"/>
                  </a:ext>
                </a:extLst>
              </p:cNvPr>
              <p:cNvSpPr/>
              <p:nvPr/>
            </p:nvSpPr>
            <p:spPr>
              <a:xfrm>
                <a:off x="6957060" y="3603625"/>
                <a:ext cx="1374775" cy="860425"/>
              </a:xfrm>
              <a:custGeom>
                <a:avLst/>
                <a:gdLst>
                  <a:gd name="connsiteX0" fmla="*/ 0 w 1377950"/>
                  <a:gd name="connsiteY0" fmla="*/ 854075 h 854075"/>
                  <a:gd name="connsiteX1" fmla="*/ 590550 w 1377950"/>
                  <a:gd name="connsiteY1" fmla="*/ 203200 h 854075"/>
                  <a:gd name="connsiteX2" fmla="*/ 1377950 w 1377950"/>
                  <a:gd name="connsiteY2" fmla="*/ 0 h 854075"/>
                  <a:gd name="connsiteX3" fmla="*/ 777875 w 1377950"/>
                  <a:gd name="connsiteY3" fmla="*/ 657225 h 854075"/>
                  <a:gd name="connsiteX4" fmla="*/ 0 w 1377950"/>
                  <a:gd name="connsiteY4" fmla="*/ 854075 h 854075"/>
                  <a:gd name="connsiteX0" fmla="*/ 0 w 1374775"/>
                  <a:gd name="connsiteY0" fmla="*/ 860425 h 860425"/>
                  <a:gd name="connsiteX1" fmla="*/ 587375 w 1374775"/>
                  <a:gd name="connsiteY1" fmla="*/ 203200 h 860425"/>
                  <a:gd name="connsiteX2" fmla="*/ 1374775 w 1374775"/>
                  <a:gd name="connsiteY2" fmla="*/ 0 h 860425"/>
                  <a:gd name="connsiteX3" fmla="*/ 774700 w 1374775"/>
                  <a:gd name="connsiteY3" fmla="*/ 657225 h 860425"/>
                  <a:gd name="connsiteX4" fmla="*/ 0 w 1374775"/>
                  <a:gd name="connsiteY4" fmla="*/ 860425 h 860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4775" h="860425">
                    <a:moveTo>
                      <a:pt x="0" y="860425"/>
                    </a:moveTo>
                    <a:lnTo>
                      <a:pt x="587375" y="203200"/>
                    </a:lnTo>
                    <a:lnTo>
                      <a:pt x="1374775" y="0"/>
                    </a:lnTo>
                    <a:lnTo>
                      <a:pt x="774700" y="657225"/>
                    </a:lnTo>
                    <a:lnTo>
                      <a:pt x="0" y="860425"/>
                    </a:ln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5CA16176-2704-41F5-92DD-C54148BFF6B6}"/>
                  </a:ext>
                </a:extLst>
              </p:cNvPr>
              <p:cNvSpPr/>
              <p:nvPr/>
            </p:nvSpPr>
            <p:spPr>
              <a:xfrm>
                <a:off x="7544971" y="3110791"/>
                <a:ext cx="787400" cy="696034"/>
              </a:xfrm>
              <a:custGeom>
                <a:avLst/>
                <a:gdLst>
                  <a:gd name="connsiteX0" fmla="*/ 0 w 1377950"/>
                  <a:gd name="connsiteY0" fmla="*/ 854075 h 854075"/>
                  <a:gd name="connsiteX1" fmla="*/ 590550 w 1377950"/>
                  <a:gd name="connsiteY1" fmla="*/ 203200 h 854075"/>
                  <a:gd name="connsiteX2" fmla="*/ 1377950 w 1377950"/>
                  <a:gd name="connsiteY2" fmla="*/ 0 h 854075"/>
                  <a:gd name="connsiteX3" fmla="*/ 777875 w 1377950"/>
                  <a:gd name="connsiteY3" fmla="*/ 657225 h 854075"/>
                  <a:gd name="connsiteX4" fmla="*/ 0 w 1377950"/>
                  <a:gd name="connsiteY4" fmla="*/ 854075 h 854075"/>
                  <a:gd name="connsiteX0" fmla="*/ 0 w 1374775"/>
                  <a:gd name="connsiteY0" fmla="*/ 860425 h 860425"/>
                  <a:gd name="connsiteX1" fmla="*/ 587375 w 1374775"/>
                  <a:gd name="connsiteY1" fmla="*/ 203200 h 860425"/>
                  <a:gd name="connsiteX2" fmla="*/ 1374775 w 1374775"/>
                  <a:gd name="connsiteY2" fmla="*/ 0 h 860425"/>
                  <a:gd name="connsiteX3" fmla="*/ 774700 w 1374775"/>
                  <a:gd name="connsiteY3" fmla="*/ 657225 h 860425"/>
                  <a:gd name="connsiteX4" fmla="*/ 0 w 1374775"/>
                  <a:gd name="connsiteY4" fmla="*/ 860425 h 860425"/>
                  <a:gd name="connsiteX0" fmla="*/ 0 w 787400"/>
                  <a:gd name="connsiteY0" fmla="*/ 0 h 1149350"/>
                  <a:gd name="connsiteX1" fmla="*/ 0 w 787400"/>
                  <a:gd name="connsiteY1" fmla="*/ 695325 h 1149350"/>
                  <a:gd name="connsiteX2" fmla="*/ 787400 w 787400"/>
                  <a:gd name="connsiteY2" fmla="*/ 492125 h 1149350"/>
                  <a:gd name="connsiteX3" fmla="*/ 187325 w 787400"/>
                  <a:gd name="connsiteY3" fmla="*/ 1149350 h 1149350"/>
                  <a:gd name="connsiteX4" fmla="*/ 0 w 787400"/>
                  <a:gd name="connsiteY4" fmla="*/ 0 h 1149350"/>
                  <a:gd name="connsiteX0" fmla="*/ 0 w 787400"/>
                  <a:gd name="connsiteY0" fmla="*/ 0 h 695325"/>
                  <a:gd name="connsiteX1" fmla="*/ 0 w 787400"/>
                  <a:gd name="connsiteY1" fmla="*/ 695325 h 695325"/>
                  <a:gd name="connsiteX2" fmla="*/ 787400 w 787400"/>
                  <a:gd name="connsiteY2" fmla="*/ 492125 h 695325"/>
                  <a:gd name="connsiteX3" fmla="*/ 787400 w 787400"/>
                  <a:gd name="connsiteY3" fmla="*/ 3175 h 695325"/>
                  <a:gd name="connsiteX4" fmla="*/ 0 w 787400"/>
                  <a:gd name="connsiteY4" fmla="*/ 0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400" h="695325">
                    <a:moveTo>
                      <a:pt x="0" y="0"/>
                    </a:moveTo>
                    <a:lnTo>
                      <a:pt x="0" y="695325"/>
                    </a:lnTo>
                    <a:lnTo>
                      <a:pt x="787400" y="492125"/>
                    </a:lnTo>
                    <a:lnTo>
                      <a:pt x="787400" y="31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14C674B0-4DC7-4F73-BF2A-29E8776EC987}"/>
                  </a:ext>
                </a:extLst>
              </p:cNvPr>
              <p:cNvSpPr/>
              <p:nvPr/>
            </p:nvSpPr>
            <p:spPr>
              <a:xfrm rot="2700000">
                <a:off x="7569284" y="3977199"/>
                <a:ext cx="134050" cy="22573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497A922E-E29C-472E-9A6C-DA1E2E938387}"/>
                  </a:ext>
                </a:extLst>
              </p:cNvPr>
              <p:cNvSpPr/>
              <p:nvPr/>
            </p:nvSpPr>
            <p:spPr>
              <a:xfrm rot="2700000">
                <a:off x="7602940" y="4035113"/>
                <a:ext cx="88378" cy="14882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238872A1-2996-4122-AC54-DEF79F5FA137}"/>
                  </a:ext>
                </a:extLst>
              </p:cNvPr>
              <p:cNvSpPr/>
              <p:nvPr/>
            </p:nvSpPr>
            <p:spPr>
              <a:xfrm>
                <a:off x="6253601" y="3114675"/>
                <a:ext cx="636785" cy="1793875"/>
              </a:xfrm>
              <a:custGeom>
                <a:avLst/>
                <a:gdLst>
                  <a:gd name="connsiteX0" fmla="*/ 0 w 644525"/>
                  <a:gd name="connsiteY0" fmla="*/ 863600 h 1793875"/>
                  <a:gd name="connsiteX1" fmla="*/ 257175 w 644525"/>
                  <a:gd name="connsiteY1" fmla="*/ 952500 h 1793875"/>
                  <a:gd name="connsiteX2" fmla="*/ 371475 w 644525"/>
                  <a:gd name="connsiteY2" fmla="*/ 1717675 h 1793875"/>
                  <a:gd name="connsiteX3" fmla="*/ 536575 w 644525"/>
                  <a:gd name="connsiteY3" fmla="*/ 1793875 h 1793875"/>
                  <a:gd name="connsiteX4" fmla="*/ 644525 w 644525"/>
                  <a:gd name="connsiteY4" fmla="*/ 1762125 h 1793875"/>
                  <a:gd name="connsiteX5" fmla="*/ 365125 w 644525"/>
                  <a:gd name="connsiteY5" fmla="*/ 0 h 1793875"/>
                  <a:gd name="connsiteX6" fmla="*/ 9525 w 644525"/>
                  <a:gd name="connsiteY6" fmla="*/ 0 h 1793875"/>
                  <a:gd name="connsiteX7" fmla="*/ 0 w 644525"/>
                  <a:gd name="connsiteY7" fmla="*/ 863600 h 1793875"/>
                  <a:gd name="connsiteX0" fmla="*/ 0 w 644525"/>
                  <a:gd name="connsiteY0" fmla="*/ 863600 h 1793875"/>
                  <a:gd name="connsiteX1" fmla="*/ 257175 w 644525"/>
                  <a:gd name="connsiteY1" fmla="*/ 952500 h 1793875"/>
                  <a:gd name="connsiteX2" fmla="*/ 371475 w 644525"/>
                  <a:gd name="connsiteY2" fmla="*/ 1717675 h 1793875"/>
                  <a:gd name="connsiteX3" fmla="*/ 536575 w 644525"/>
                  <a:gd name="connsiteY3" fmla="*/ 1793875 h 1793875"/>
                  <a:gd name="connsiteX4" fmla="*/ 644525 w 644525"/>
                  <a:gd name="connsiteY4" fmla="*/ 1762125 h 1793875"/>
                  <a:gd name="connsiteX5" fmla="*/ 365125 w 644525"/>
                  <a:gd name="connsiteY5" fmla="*/ 0 h 1793875"/>
                  <a:gd name="connsiteX6" fmla="*/ 7144 w 644525"/>
                  <a:gd name="connsiteY6" fmla="*/ 0 h 1793875"/>
                  <a:gd name="connsiteX7" fmla="*/ 0 w 644525"/>
                  <a:gd name="connsiteY7" fmla="*/ 863600 h 1793875"/>
                  <a:gd name="connsiteX0" fmla="*/ 0 w 639762"/>
                  <a:gd name="connsiteY0" fmla="*/ 868363 h 1793875"/>
                  <a:gd name="connsiteX1" fmla="*/ 252412 w 639762"/>
                  <a:gd name="connsiteY1" fmla="*/ 952500 h 1793875"/>
                  <a:gd name="connsiteX2" fmla="*/ 366712 w 639762"/>
                  <a:gd name="connsiteY2" fmla="*/ 1717675 h 1793875"/>
                  <a:gd name="connsiteX3" fmla="*/ 531812 w 639762"/>
                  <a:gd name="connsiteY3" fmla="*/ 1793875 h 1793875"/>
                  <a:gd name="connsiteX4" fmla="*/ 639762 w 639762"/>
                  <a:gd name="connsiteY4" fmla="*/ 1762125 h 1793875"/>
                  <a:gd name="connsiteX5" fmla="*/ 360362 w 639762"/>
                  <a:gd name="connsiteY5" fmla="*/ 0 h 1793875"/>
                  <a:gd name="connsiteX6" fmla="*/ 2381 w 639762"/>
                  <a:gd name="connsiteY6" fmla="*/ 0 h 1793875"/>
                  <a:gd name="connsiteX7" fmla="*/ 0 w 639762"/>
                  <a:gd name="connsiteY7" fmla="*/ 868363 h 1793875"/>
                  <a:gd name="connsiteX0" fmla="*/ 0 w 639762"/>
                  <a:gd name="connsiteY0" fmla="*/ 868363 h 1793875"/>
                  <a:gd name="connsiteX1" fmla="*/ 252412 w 639762"/>
                  <a:gd name="connsiteY1" fmla="*/ 952500 h 1793875"/>
                  <a:gd name="connsiteX2" fmla="*/ 366712 w 639762"/>
                  <a:gd name="connsiteY2" fmla="*/ 1717675 h 1793875"/>
                  <a:gd name="connsiteX3" fmla="*/ 531812 w 639762"/>
                  <a:gd name="connsiteY3" fmla="*/ 1793875 h 1793875"/>
                  <a:gd name="connsiteX4" fmla="*/ 639762 w 639762"/>
                  <a:gd name="connsiteY4" fmla="*/ 1762125 h 1793875"/>
                  <a:gd name="connsiteX5" fmla="*/ 360362 w 639762"/>
                  <a:gd name="connsiteY5" fmla="*/ 0 h 1793875"/>
                  <a:gd name="connsiteX6" fmla="*/ 2381 w 639762"/>
                  <a:gd name="connsiteY6" fmla="*/ 0 h 1793875"/>
                  <a:gd name="connsiteX7" fmla="*/ 0 w 639762"/>
                  <a:gd name="connsiteY7" fmla="*/ 868363 h 1793875"/>
                  <a:gd name="connsiteX0" fmla="*/ 2037 w 641799"/>
                  <a:gd name="connsiteY0" fmla="*/ 868363 h 1793875"/>
                  <a:gd name="connsiteX1" fmla="*/ 254449 w 641799"/>
                  <a:gd name="connsiteY1" fmla="*/ 952500 h 1793875"/>
                  <a:gd name="connsiteX2" fmla="*/ 368749 w 641799"/>
                  <a:gd name="connsiteY2" fmla="*/ 1717675 h 1793875"/>
                  <a:gd name="connsiteX3" fmla="*/ 533849 w 641799"/>
                  <a:gd name="connsiteY3" fmla="*/ 1793875 h 1793875"/>
                  <a:gd name="connsiteX4" fmla="*/ 641799 w 641799"/>
                  <a:gd name="connsiteY4" fmla="*/ 1762125 h 1793875"/>
                  <a:gd name="connsiteX5" fmla="*/ 362399 w 641799"/>
                  <a:gd name="connsiteY5" fmla="*/ 0 h 1793875"/>
                  <a:gd name="connsiteX6" fmla="*/ 4418 w 641799"/>
                  <a:gd name="connsiteY6" fmla="*/ 0 h 1793875"/>
                  <a:gd name="connsiteX7" fmla="*/ 2037 w 641799"/>
                  <a:gd name="connsiteY7" fmla="*/ 868363 h 1793875"/>
                  <a:gd name="connsiteX0" fmla="*/ 986 w 640748"/>
                  <a:gd name="connsiteY0" fmla="*/ 868363 h 1793875"/>
                  <a:gd name="connsiteX1" fmla="*/ 253398 w 640748"/>
                  <a:gd name="connsiteY1" fmla="*/ 952500 h 1793875"/>
                  <a:gd name="connsiteX2" fmla="*/ 367698 w 640748"/>
                  <a:gd name="connsiteY2" fmla="*/ 1717675 h 1793875"/>
                  <a:gd name="connsiteX3" fmla="*/ 532798 w 640748"/>
                  <a:gd name="connsiteY3" fmla="*/ 1793875 h 1793875"/>
                  <a:gd name="connsiteX4" fmla="*/ 640748 w 640748"/>
                  <a:gd name="connsiteY4" fmla="*/ 1762125 h 1793875"/>
                  <a:gd name="connsiteX5" fmla="*/ 361348 w 640748"/>
                  <a:gd name="connsiteY5" fmla="*/ 0 h 1793875"/>
                  <a:gd name="connsiteX6" fmla="*/ 3367 w 640748"/>
                  <a:gd name="connsiteY6" fmla="*/ 0 h 1793875"/>
                  <a:gd name="connsiteX7" fmla="*/ 986 w 640748"/>
                  <a:gd name="connsiteY7" fmla="*/ 868363 h 1793875"/>
                  <a:gd name="connsiteX0" fmla="*/ 3368 w 638367"/>
                  <a:gd name="connsiteY0" fmla="*/ 870744 h 1793875"/>
                  <a:gd name="connsiteX1" fmla="*/ 251017 w 638367"/>
                  <a:gd name="connsiteY1" fmla="*/ 952500 h 1793875"/>
                  <a:gd name="connsiteX2" fmla="*/ 365317 w 638367"/>
                  <a:gd name="connsiteY2" fmla="*/ 1717675 h 1793875"/>
                  <a:gd name="connsiteX3" fmla="*/ 530417 w 638367"/>
                  <a:gd name="connsiteY3" fmla="*/ 1793875 h 1793875"/>
                  <a:gd name="connsiteX4" fmla="*/ 638367 w 638367"/>
                  <a:gd name="connsiteY4" fmla="*/ 1762125 h 1793875"/>
                  <a:gd name="connsiteX5" fmla="*/ 358967 w 638367"/>
                  <a:gd name="connsiteY5" fmla="*/ 0 h 1793875"/>
                  <a:gd name="connsiteX6" fmla="*/ 986 w 638367"/>
                  <a:gd name="connsiteY6" fmla="*/ 0 h 1793875"/>
                  <a:gd name="connsiteX7" fmla="*/ 3368 w 638367"/>
                  <a:gd name="connsiteY7" fmla="*/ 870744 h 1793875"/>
                  <a:gd name="connsiteX0" fmla="*/ 1786 w 636785"/>
                  <a:gd name="connsiteY0" fmla="*/ 870744 h 1793875"/>
                  <a:gd name="connsiteX1" fmla="*/ 249435 w 636785"/>
                  <a:gd name="connsiteY1" fmla="*/ 952500 h 1793875"/>
                  <a:gd name="connsiteX2" fmla="*/ 363735 w 636785"/>
                  <a:gd name="connsiteY2" fmla="*/ 1717675 h 1793875"/>
                  <a:gd name="connsiteX3" fmla="*/ 528835 w 636785"/>
                  <a:gd name="connsiteY3" fmla="*/ 1793875 h 1793875"/>
                  <a:gd name="connsiteX4" fmla="*/ 636785 w 636785"/>
                  <a:gd name="connsiteY4" fmla="*/ 1762125 h 1793875"/>
                  <a:gd name="connsiteX5" fmla="*/ 357385 w 636785"/>
                  <a:gd name="connsiteY5" fmla="*/ 0 h 1793875"/>
                  <a:gd name="connsiteX6" fmla="*/ 1785 w 636785"/>
                  <a:gd name="connsiteY6" fmla="*/ 0 h 1793875"/>
                  <a:gd name="connsiteX7" fmla="*/ 1786 w 636785"/>
                  <a:gd name="connsiteY7" fmla="*/ 870744 h 179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6785" h="1793875">
                    <a:moveTo>
                      <a:pt x="1786" y="870744"/>
                    </a:moveTo>
                    <a:lnTo>
                      <a:pt x="249435" y="952500"/>
                    </a:lnTo>
                    <a:lnTo>
                      <a:pt x="363735" y="1717675"/>
                    </a:lnTo>
                    <a:lnTo>
                      <a:pt x="528835" y="1793875"/>
                    </a:lnTo>
                    <a:lnTo>
                      <a:pt x="636785" y="1762125"/>
                    </a:lnTo>
                    <a:lnTo>
                      <a:pt x="357385" y="0"/>
                    </a:lnTo>
                    <a:lnTo>
                      <a:pt x="1785" y="0"/>
                    </a:lnTo>
                    <a:cubicBezTo>
                      <a:pt x="-596" y="287867"/>
                      <a:pt x="-594" y="806715"/>
                      <a:pt x="1786" y="87074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9D52B06F-7E67-49DC-97F7-3A8897750251}"/>
                  </a:ext>
                </a:extLst>
              </p:cNvPr>
              <p:cNvSpPr/>
              <p:nvPr/>
            </p:nvSpPr>
            <p:spPr>
              <a:xfrm>
                <a:off x="6501229" y="3114675"/>
                <a:ext cx="393700" cy="1793875"/>
              </a:xfrm>
              <a:custGeom>
                <a:avLst/>
                <a:gdLst>
                  <a:gd name="connsiteX0" fmla="*/ 0 w 393700"/>
                  <a:gd name="connsiteY0" fmla="*/ 0 h 1793875"/>
                  <a:gd name="connsiteX1" fmla="*/ 114300 w 393700"/>
                  <a:gd name="connsiteY1" fmla="*/ 0 h 1793875"/>
                  <a:gd name="connsiteX2" fmla="*/ 393700 w 393700"/>
                  <a:gd name="connsiteY2" fmla="*/ 1762125 h 1793875"/>
                  <a:gd name="connsiteX3" fmla="*/ 285750 w 393700"/>
                  <a:gd name="connsiteY3" fmla="*/ 1793875 h 1793875"/>
                  <a:gd name="connsiteX4" fmla="*/ 241262 w 393700"/>
                  <a:gd name="connsiteY4" fmla="*/ 1773342 h 1793875"/>
                  <a:gd name="connsiteX5" fmla="*/ 279400 w 393700"/>
                  <a:gd name="connsiteY5" fmla="*/ 1762125 h 1793875"/>
                  <a:gd name="connsiteX0" fmla="*/ 0 w 393700"/>
                  <a:gd name="connsiteY0" fmla="*/ 0 h 1793875"/>
                  <a:gd name="connsiteX1" fmla="*/ 114300 w 393700"/>
                  <a:gd name="connsiteY1" fmla="*/ 0 h 1793875"/>
                  <a:gd name="connsiteX2" fmla="*/ 393700 w 393700"/>
                  <a:gd name="connsiteY2" fmla="*/ 1762125 h 1793875"/>
                  <a:gd name="connsiteX3" fmla="*/ 285750 w 393700"/>
                  <a:gd name="connsiteY3" fmla="*/ 1793875 h 1793875"/>
                  <a:gd name="connsiteX4" fmla="*/ 279400 w 393700"/>
                  <a:gd name="connsiteY4" fmla="*/ 1762125 h 1793875"/>
                  <a:gd name="connsiteX5" fmla="*/ 0 w 393700"/>
                  <a:gd name="connsiteY5" fmla="*/ 0 h 1793875"/>
                  <a:gd name="connsiteX0" fmla="*/ 0 w 393700"/>
                  <a:gd name="connsiteY0" fmla="*/ 0 h 1793875"/>
                  <a:gd name="connsiteX1" fmla="*/ 114300 w 393700"/>
                  <a:gd name="connsiteY1" fmla="*/ 0 h 1793875"/>
                  <a:gd name="connsiteX2" fmla="*/ 393700 w 393700"/>
                  <a:gd name="connsiteY2" fmla="*/ 1762125 h 1793875"/>
                  <a:gd name="connsiteX3" fmla="*/ 285750 w 393700"/>
                  <a:gd name="connsiteY3" fmla="*/ 1793875 h 1793875"/>
                  <a:gd name="connsiteX4" fmla="*/ 0 w 393700"/>
                  <a:gd name="connsiteY4" fmla="*/ 0 h 179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3700" h="1793875">
                    <a:moveTo>
                      <a:pt x="0" y="0"/>
                    </a:moveTo>
                    <a:lnTo>
                      <a:pt x="114300" y="0"/>
                    </a:lnTo>
                    <a:lnTo>
                      <a:pt x="393700" y="1762125"/>
                    </a:lnTo>
                    <a:lnTo>
                      <a:pt x="285750" y="1793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28" name="楕円 327">
              <a:extLst>
                <a:ext uri="{FF2B5EF4-FFF2-40B4-BE49-F238E27FC236}">
                  <a16:creationId xmlns:a16="http://schemas.microsoft.com/office/drawing/2014/main" id="{CAF19555-E1E1-4F20-8EA4-48C203EDD548}"/>
                </a:ext>
              </a:extLst>
            </p:cNvPr>
            <p:cNvSpPr/>
            <p:nvPr/>
          </p:nvSpPr>
          <p:spPr>
            <a:xfrm>
              <a:off x="8205583" y="6051001"/>
              <a:ext cx="176620" cy="176620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9" name="フリーフォーム: 図形 328">
              <a:extLst>
                <a:ext uri="{FF2B5EF4-FFF2-40B4-BE49-F238E27FC236}">
                  <a16:creationId xmlns:a16="http://schemas.microsoft.com/office/drawing/2014/main" id="{0B25C2DE-3F6A-4D51-AE05-9DEAB2C06A94}"/>
                </a:ext>
              </a:extLst>
            </p:cNvPr>
            <p:cNvSpPr/>
            <p:nvPr/>
          </p:nvSpPr>
          <p:spPr>
            <a:xfrm>
              <a:off x="8003770" y="5289330"/>
              <a:ext cx="303659" cy="729475"/>
            </a:xfrm>
            <a:custGeom>
              <a:avLst/>
              <a:gdLst>
                <a:gd name="connsiteX0" fmla="*/ 0 w 746760"/>
                <a:gd name="connsiteY0" fmla="*/ 93022 h 540603"/>
                <a:gd name="connsiteX1" fmla="*/ 381000 w 746760"/>
                <a:gd name="connsiteY1" fmla="*/ 32062 h 540603"/>
                <a:gd name="connsiteX2" fmla="*/ 487680 w 746760"/>
                <a:gd name="connsiteY2" fmla="*/ 534982 h 540603"/>
                <a:gd name="connsiteX3" fmla="*/ 640080 w 746760"/>
                <a:gd name="connsiteY3" fmla="*/ 314002 h 540603"/>
                <a:gd name="connsiteX4" fmla="*/ 746760 w 746760"/>
                <a:gd name="connsiteY4" fmla="*/ 504502 h 540603"/>
                <a:gd name="connsiteX0" fmla="*/ 0 w 746760"/>
                <a:gd name="connsiteY0" fmla="*/ 93022 h 540603"/>
                <a:gd name="connsiteX1" fmla="*/ 381000 w 746760"/>
                <a:gd name="connsiteY1" fmla="*/ 32062 h 540603"/>
                <a:gd name="connsiteX2" fmla="*/ 487680 w 746760"/>
                <a:gd name="connsiteY2" fmla="*/ 534982 h 540603"/>
                <a:gd name="connsiteX3" fmla="*/ 640080 w 746760"/>
                <a:gd name="connsiteY3" fmla="*/ 314002 h 540603"/>
                <a:gd name="connsiteX4" fmla="*/ 746760 w 746760"/>
                <a:gd name="connsiteY4" fmla="*/ 504502 h 540603"/>
                <a:gd name="connsiteX0" fmla="*/ 0 w 746760"/>
                <a:gd name="connsiteY0" fmla="*/ 93022 h 534982"/>
                <a:gd name="connsiteX1" fmla="*/ 381000 w 746760"/>
                <a:gd name="connsiteY1" fmla="*/ 32062 h 534982"/>
                <a:gd name="connsiteX2" fmla="*/ 487680 w 746760"/>
                <a:gd name="connsiteY2" fmla="*/ 534982 h 534982"/>
                <a:gd name="connsiteX3" fmla="*/ 640080 w 746760"/>
                <a:gd name="connsiteY3" fmla="*/ 314002 h 534982"/>
                <a:gd name="connsiteX4" fmla="*/ 746760 w 746760"/>
                <a:gd name="connsiteY4" fmla="*/ 504502 h 534982"/>
                <a:gd name="connsiteX0" fmla="*/ 0 w 746760"/>
                <a:gd name="connsiteY0" fmla="*/ 93022 h 534982"/>
                <a:gd name="connsiteX1" fmla="*/ 381000 w 746760"/>
                <a:gd name="connsiteY1" fmla="*/ 32062 h 534982"/>
                <a:gd name="connsiteX2" fmla="*/ 487680 w 746760"/>
                <a:gd name="connsiteY2" fmla="*/ 534982 h 534982"/>
                <a:gd name="connsiteX3" fmla="*/ 640080 w 746760"/>
                <a:gd name="connsiteY3" fmla="*/ 314002 h 534982"/>
                <a:gd name="connsiteX4" fmla="*/ 746760 w 746760"/>
                <a:gd name="connsiteY4" fmla="*/ 504502 h 534982"/>
                <a:gd name="connsiteX0" fmla="*/ 0 w 746760"/>
                <a:gd name="connsiteY0" fmla="*/ 93022 h 534982"/>
                <a:gd name="connsiteX1" fmla="*/ 381000 w 746760"/>
                <a:gd name="connsiteY1" fmla="*/ 32062 h 534982"/>
                <a:gd name="connsiteX2" fmla="*/ 487680 w 746760"/>
                <a:gd name="connsiteY2" fmla="*/ 534982 h 534982"/>
                <a:gd name="connsiteX3" fmla="*/ 640080 w 746760"/>
                <a:gd name="connsiteY3" fmla="*/ 314002 h 534982"/>
                <a:gd name="connsiteX4" fmla="*/ 746760 w 746760"/>
                <a:gd name="connsiteY4" fmla="*/ 504502 h 534982"/>
                <a:gd name="connsiteX0" fmla="*/ 0 w 756285"/>
                <a:gd name="connsiteY0" fmla="*/ 93022 h 633089"/>
                <a:gd name="connsiteX1" fmla="*/ 381000 w 756285"/>
                <a:gd name="connsiteY1" fmla="*/ 32062 h 633089"/>
                <a:gd name="connsiteX2" fmla="*/ 487680 w 756285"/>
                <a:gd name="connsiteY2" fmla="*/ 534982 h 633089"/>
                <a:gd name="connsiteX3" fmla="*/ 640080 w 756285"/>
                <a:gd name="connsiteY3" fmla="*/ 314002 h 633089"/>
                <a:gd name="connsiteX4" fmla="*/ 756285 w 756285"/>
                <a:gd name="connsiteY4" fmla="*/ 633089 h 633089"/>
                <a:gd name="connsiteX0" fmla="*/ 0 w 756285"/>
                <a:gd name="connsiteY0" fmla="*/ 93022 h 633089"/>
                <a:gd name="connsiteX1" fmla="*/ 381000 w 756285"/>
                <a:gd name="connsiteY1" fmla="*/ 32062 h 633089"/>
                <a:gd name="connsiteX2" fmla="*/ 487680 w 756285"/>
                <a:gd name="connsiteY2" fmla="*/ 534982 h 633089"/>
                <a:gd name="connsiteX3" fmla="*/ 640080 w 756285"/>
                <a:gd name="connsiteY3" fmla="*/ 314002 h 633089"/>
                <a:gd name="connsiteX4" fmla="*/ 756285 w 756285"/>
                <a:gd name="connsiteY4" fmla="*/ 633089 h 633089"/>
                <a:gd name="connsiteX0" fmla="*/ 0 w 756508"/>
                <a:gd name="connsiteY0" fmla="*/ 93022 h 633089"/>
                <a:gd name="connsiteX1" fmla="*/ 381000 w 756508"/>
                <a:gd name="connsiteY1" fmla="*/ 32062 h 633089"/>
                <a:gd name="connsiteX2" fmla="*/ 487680 w 756508"/>
                <a:gd name="connsiteY2" fmla="*/ 534982 h 633089"/>
                <a:gd name="connsiteX3" fmla="*/ 640080 w 756508"/>
                <a:gd name="connsiteY3" fmla="*/ 314002 h 633089"/>
                <a:gd name="connsiteX4" fmla="*/ 756285 w 756508"/>
                <a:gd name="connsiteY4" fmla="*/ 633089 h 633089"/>
                <a:gd name="connsiteX0" fmla="*/ 0 w 692214"/>
                <a:gd name="connsiteY0" fmla="*/ 34676 h 698568"/>
                <a:gd name="connsiteX1" fmla="*/ 316706 w 692214"/>
                <a:gd name="connsiteY1" fmla="*/ 97541 h 698568"/>
                <a:gd name="connsiteX2" fmla="*/ 423386 w 692214"/>
                <a:gd name="connsiteY2" fmla="*/ 600461 h 698568"/>
                <a:gd name="connsiteX3" fmla="*/ 575786 w 692214"/>
                <a:gd name="connsiteY3" fmla="*/ 379481 h 698568"/>
                <a:gd name="connsiteX4" fmla="*/ 691991 w 692214"/>
                <a:gd name="connsiteY4" fmla="*/ 698568 h 698568"/>
                <a:gd name="connsiteX0" fmla="*/ 0 w 692214"/>
                <a:gd name="connsiteY0" fmla="*/ 26238 h 690130"/>
                <a:gd name="connsiteX1" fmla="*/ 316706 w 692214"/>
                <a:gd name="connsiteY1" fmla="*/ 89103 h 690130"/>
                <a:gd name="connsiteX2" fmla="*/ 423386 w 692214"/>
                <a:gd name="connsiteY2" fmla="*/ 592023 h 690130"/>
                <a:gd name="connsiteX3" fmla="*/ 575786 w 692214"/>
                <a:gd name="connsiteY3" fmla="*/ 371043 h 690130"/>
                <a:gd name="connsiteX4" fmla="*/ 691991 w 692214"/>
                <a:gd name="connsiteY4" fmla="*/ 690130 h 690130"/>
                <a:gd name="connsiteX0" fmla="*/ 0 w 692214"/>
                <a:gd name="connsiteY0" fmla="*/ 18238 h 682130"/>
                <a:gd name="connsiteX1" fmla="*/ 352425 w 692214"/>
                <a:gd name="connsiteY1" fmla="*/ 116822 h 682130"/>
                <a:gd name="connsiteX2" fmla="*/ 423386 w 692214"/>
                <a:gd name="connsiteY2" fmla="*/ 584023 h 682130"/>
                <a:gd name="connsiteX3" fmla="*/ 575786 w 692214"/>
                <a:gd name="connsiteY3" fmla="*/ 363043 h 682130"/>
                <a:gd name="connsiteX4" fmla="*/ 691991 w 692214"/>
                <a:gd name="connsiteY4" fmla="*/ 682130 h 682130"/>
                <a:gd name="connsiteX0" fmla="*/ 0 w 692214"/>
                <a:gd name="connsiteY0" fmla="*/ 15697 h 679589"/>
                <a:gd name="connsiteX1" fmla="*/ 352425 w 692214"/>
                <a:gd name="connsiteY1" fmla="*/ 114281 h 679589"/>
                <a:gd name="connsiteX2" fmla="*/ 423386 w 692214"/>
                <a:gd name="connsiteY2" fmla="*/ 581482 h 679589"/>
                <a:gd name="connsiteX3" fmla="*/ 575786 w 692214"/>
                <a:gd name="connsiteY3" fmla="*/ 360502 h 679589"/>
                <a:gd name="connsiteX4" fmla="*/ 691991 w 692214"/>
                <a:gd name="connsiteY4" fmla="*/ 679589 h 679589"/>
                <a:gd name="connsiteX0" fmla="*/ 0 w 692314"/>
                <a:gd name="connsiteY0" fmla="*/ 15697 h 679589"/>
                <a:gd name="connsiteX1" fmla="*/ 352425 w 692314"/>
                <a:gd name="connsiteY1" fmla="*/ 114281 h 679589"/>
                <a:gd name="connsiteX2" fmla="*/ 423386 w 692314"/>
                <a:gd name="connsiteY2" fmla="*/ 581482 h 679589"/>
                <a:gd name="connsiteX3" fmla="*/ 592454 w 692314"/>
                <a:gd name="connsiteY3" fmla="*/ 410509 h 679589"/>
                <a:gd name="connsiteX4" fmla="*/ 691991 w 692314"/>
                <a:gd name="connsiteY4" fmla="*/ 679589 h 679589"/>
                <a:gd name="connsiteX0" fmla="*/ 0 w 692226"/>
                <a:gd name="connsiteY0" fmla="*/ 15697 h 679589"/>
                <a:gd name="connsiteX1" fmla="*/ 352425 w 692226"/>
                <a:gd name="connsiteY1" fmla="*/ 114281 h 679589"/>
                <a:gd name="connsiteX2" fmla="*/ 423386 w 692226"/>
                <a:gd name="connsiteY2" fmla="*/ 581482 h 679589"/>
                <a:gd name="connsiteX3" fmla="*/ 592454 w 692226"/>
                <a:gd name="connsiteY3" fmla="*/ 410509 h 679589"/>
                <a:gd name="connsiteX4" fmla="*/ 691991 w 692226"/>
                <a:gd name="connsiteY4" fmla="*/ 679589 h 679589"/>
                <a:gd name="connsiteX0" fmla="*/ 0 w 689807"/>
                <a:gd name="connsiteY0" fmla="*/ 15697 h 605770"/>
                <a:gd name="connsiteX1" fmla="*/ 352425 w 689807"/>
                <a:gd name="connsiteY1" fmla="*/ 114281 h 605770"/>
                <a:gd name="connsiteX2" fmla="*/ 423386 w 689807"/>
                <a:gd name="connsiteY2" fmla="*/ 581482 h 605770"/>
                <a:gd name="connsiteX3" fmla="*/ 592454 w 689807"/>
                <a:gd name="connsiteY3" fmla="*/ 410509 h 605770"/>
                <a:gd name="connsiteX4" fmla="*/ 689610 w 689807"/>
                <a:gd name="connsiteY4" fmla="*/ 605770 h 605770"/>
                <a:gd name="connsiteX0" fmla="*/ 0 w 689610"/>
                <a:gd name="connsiteY0" fmla="*/ 15697 h 605770"/>
                <a:gd name="connsiteX1" fmla="*/ 352425 w 689610"/>
                <a:gd name="connsiteY1" fmla="*/ 114281 h 605770"/>
                <a:gd name="connsiteX2" fmla="*/ 423386 w 689610"/>
                <a:gd name="connsiteY2" fmla="*/ 581482 h 605770"/>
                <a:gd name="connsiteX3" fmla="*/ 592454 w 689610"/>
                <a:gd name="connsiteY3" fmla="*/ 410509 h 605770"/>
                <a:gd name="connsiteX4" fmla="*/ 689610 w 689610"/>
                <a:gd name="connsiteY4" fmla="*/ 605770 h 605770"/>
                <a:gd name="connsiteX0" fmla="*/ 0 w 708660"/>
                <a:gd name="connsiteY0" fmla="*/ 15697 h 598626"/>
                <a:gd name="connsiteX1" fmla="*/ 352425 w 708660"/>
                <a:gd name="connsiteY1" fmla="*/ 114281 h 598626"/>
                <a:gd name="connsiteX2" fmla="*/ 423386 w 708660"/>
                <a:gd name="connsiteY2" fmla="*/ 581482 h 598626"/>
                <a:gd name="connsiteX3" fmla="*/ 592454 w 708660"/>
                <a:gd name="connsiteY3" fmla="*/ 410509 h 598626"/>
                <a:gd name="connsiteX4" fmla="*/ 708660 w 708660"/>
                <a:gd name="connsiteY4" fmla="*/ 598626 h 598626"/>
                <a:gd name="connsiteX0" fmla="*/ 0 w 708660"/>
                <a:gd name="connsiteY0" fmla="*/ 15697 h 598626"/>
                <a:gd name="connsiteX1" fmla="*/ 352425 w 708660"/>
                <a:gd name="connsiteY1" fmla="*/ 114281 h 598626"/>
                <a:gd name="connsiteX2" fmla="*/ 423386 w 708660"/>
                <a:gd name="connsiteY2" fmla="*/ 581482 h 598626"/>
                <a:gd name="connsiteX3" fmla="*/ 566260 w 708660"/>
                <a:gd name="connsiteY3" fmla="*/ 410509 h 598626"/>
                <a:gd name="connsiteX4" fmla="*/ 708660 w 708660"/>
                <a:gd name="connsiteY4" fmla="*/ 598626 h 598626"/>
                <a:gd name="connsiteX0" fmla="*/ 0 w 708660"/>
                <a:gd name="connsiteY0" fmla="*/ 15697 h 598626"/>
                <a:gd name="connsiteX1" fmla="*/ 352425 w 708660"/>
                <a:gd name="connsiteY1" fmla="*/ 114281 h 598626"/>
                <a:gd name="connsiteX2" fmla="*/ 423386 w 708660"/>
                <a:gd name="connsiteY2" fmla="*/ 581482 h 598626"/>
                <a:gd name="connsiteX3" fmla="*/ 566260 w 708660"/>
                <a:gd name="connsiteY3" fmla="*/ 410509 h 598626"/>
                <a:gd name="connsiteX4" fmla="*/ 708660 w 708660"/>
                <a:gd name="connsiteY4" fmla="*/ 598626 h 598626"/>
                <a:gd name="connsiteX0" fmla="*/ 0 w 708660"/>
                <a:gd name="connsiteY0" fmla="*/ 3958 h 586887"/>
                <a:gd name="connsiteX1" fmla="*/ 352425 w 708660"/>
                <a:gd name="connsiteY1" fmla="*/ 102542 h 586887"/>
                <a:gd name="connsiteX2" fmla="*/ 423386 w 708660"/>
                <a:gd name="connsiteY2" fmla="*/ 569743 h 586887"/>
                <a:gd name="connsiteX3" fmla="*/ 566260 w 708660"/>
                <a:gd name="connsiteY3" fmla="*/ 398770 h 586887"/>
                <a:gd name="connsiteX4" fmla="*/ 708660 w 708660"/>
                <a:gd name="connsiteY4" fmla="*/ 586887 h 586887"/>
                <a:gd name="connsiteX0" fmla="*/ 0 w 708660"/>
                <a:gd name="connsiteY0" fmla="*/ 2683 h 585612"/>
                <a:gd name="connsiteX1" fmla="*/ 376238 w 708660"/>
                <a:gd name="connsiteY1" fmla="*/ 129842 h 585612"/>
                <a:gd name="connsiteX2" fmla="*/ 423386 w 708660"/>
                <a:gd name="connsiteY2" fmla="*/ 568468 h 585612"/>
                <a:gd name="connsiteX3" fmla="*/ 566260 w 708660"/>
                <a:gd name="connsiteY3" fmla="*/ 397495 h 585612"/>
                <a:gd name="connsiteX4" fmla="*/ 708660 w 708660"/>
                <a:gd name="connsiteY4" fmla="*/ 585612 h 585612"/>
                <a:gd name="connsiteX0" fmla="*/ 0 w 708660"/>
                <a:gd name="connsiteY0" fmla="*/ 3605 h 586534"/>
                <a:gd name="connsiteX1" fmla="*/ 376238 w 708660"/>
                <a:gd name="connsiteY1" fmla="*/ 130764 h 586534"/>
                <a:gd name="connsiteX2" fmla="*/ 423386 w 708660"/>
                <a:gd name="connsiteY2" fmla="*/ 569390 h 586534"/>
                <a:gd name="connsiteX3" fmla="*/ 566260 w 708660"/>
                <a:gd name="connsiteY3" fmla="*/ 398417 h 586534"/>
                <a:gd name="connsiteX4" fmla="*/ 708660 w 708660"/>
                <a:gd name="connsiteY4" fmla="*/ 586534 h 586534"/>
                <a:gd name="connsiteX0" fmla="*/ 0 w 699135"/>
                <a:gd name="connsiteY0" fmla="*/ 3605 h 569390"/>
                <a:gd name="connsiteX1" fmla="*/ 376238 w 699135"/>
                <a:gd name="connsiteY1" fmla="*/ 130764 h 569390"/>
                <a:gd name="connsiteX2" fmla="*/ 423386 w 699135"/>
                <a:gd name="connsiteY2" fmla="*/ 569390 h 569390"/>
                <a:gd name="connsiteX3" fmla="*/ 566260 w 699135"/>
                <a:gd name="connsiteY3" fmla="*/ 398417 h 569390"/>
                <a:gd name="connsiteX4" fmla="*/ 699135 w 699135"/>
                <a:gd name="connsiteY4" fmla="*/ 538909 h 569390"/>
                <a:gd name="connsiteX0" fmla="*/ 0 w 699135"/>
                <a:gd name="connsiteY0" fmla="*/ 3605 h 569390"/>
                <a:gd name="connsiteX1" fmla="*/ 376238 w 699135"/>
                <a:gd name="connsiteY1" fmla="*/ 130764 h 569390"/>
                <a:gd name="connsiteX2" fmla="*/ 423386 w 699135"/>
                <a:gd name="connsiteY2" fmla="*/ 569390 h 569390"/>
                <a:gd name="connsiteX3" fmla="*/ 566260 w 699135"/>
                <a:gd name="connsiteY3" fmla="*/ 398417 h 569390"/>
                <a:gd name="connsiteX4" fmla="*/ 699135 w 699135"/>
                <a:gd name="connsiteY4" fmla="*/ 538909 h 569390"/>
                <a:gd name="connsiteX0" fmla="*/ 0 w 699135"/>
                <a:gd name="connsiteY0" fmla="*/ 3605 h 569390"/>
                <a:gd name="connsiteX1" fmla="*/ 376238 w 699135"/>
                <a:gd name="connsiteY1" fmla="*/ 130764 h 569390"/>
                <a:gd name="connsiteX2" fmla="*/ 423386 w 699135"/>
                <a:gd name="connsiteY2" fmla="*/ 569390 h 569390"/>
                <a:gd name="connsiteX3" fmla="*/ 566260 w 699135"/>
                <a:gd name="connsiteY3" fmla="*/ 398417 h 569390"/>
                <a:gd name="connsiteX4" fmla="*/ 699135 w 699135"/>
                <a:gd name="connsiteY4" fmla="*/ 538909 h 569390"/>
                <a:gd name="connsiteX0" fmla="*/ 0 w 699135"/>
                <a:gd name="connsiteY0" fmla="*/ 3327 h 561886"/>
                <a:gd name="connsiteX1" fmla="*/ 376238 w 699135"/>
                <a:gd name="connsiteY1" fmla="*/ 130486 h 561886"/>
                <a:gd name="connsiteX2" fmla="*/ 324939 w 699135"/>
                <a:gd name="connsiteY2" fmla="*/ 561886 h 561886"/>
                <a:gd name="connsiteX3" fmla="*/ 566260 w 699135"/>
                <a:gd name="connsiteY3" fmla="*/ 398139 h 561886"/>
                <a:gd name="connsiteX4" fmla="*/ 699135 w 699135"/>
                <a:gd name="connsiteY4" fmla="*/ 538631 h 561886"/>
                <a:gd name="connsiteX0" fmla="*/ 0 w 836965"/>
                <a:gd name="connsiteY0" fmla="*/ 3327 h 561886"/>
                <a:gd name="connsiteX1" fmla="*/ 376238 w 836965"/>
                <a:gd name="connsiteY1" fmla="*/ 130486 h 561886"/>
                <a:gd name="connsiteX2" fmla="*/ 324939 w 836965"/>
                <a:gd name="connsiteY2" fmla="*/ 561886 h 561886"/>
                <a:gd name="connsiteX3" fmla="*/ 566260 w 836965"/>
                <a:gd name="connsiteY3" fmla="*/ 398139 h 561886"/>
                <a:gd name="connsiteX4" fmla="*/ 836965 w 836965"/>
                <a:gd name="connsiteY4" fmla="*/ 556694 h 561886"/>
                <a:gd name="connsiteX0" fmla="*/ 0 w 836965"/>
                <a:gd name="connsiteY0" fmla="*/ 3327 h 561886"/>
                <a:gd name="connsiteX1" fmla="*/ 376238 w 836965"/>
                <a:gd name="connsiteY1" fmla="*/ 130486 h 561886"/>
                <a:gd name="connsiteX2" fmla="*/ 324939 w 836965"/>
                <a:gd name="connsiteY2" fmla="*/ 561886 h 561886"/>
                <a:gd name="connsiteX3" fmla="*/ 664712 w 836965"/>
                <a:gd name="connsiteY3" fmla="*/ 419816 h 561886"/>
                <a:gd name="connsiteX4" fmla="*/ 836965 w 836965"/>
                <a:gd name="connsiteY4" fmla="*/ 556694 h 561886"/>
                <a:gd name="connsiteX0" fmla="*/ 0 w 836965"/>
                <a:gd name="connsiteY0" fmla="*/ 3327 h 561886"/>
                <a:gd name="connsiteX1" fmla="*/ 376238 w 836965"/>
                <a:gd name="connsiteY1" fmla="*/ 130486 h 561886"/>
                <a:gd name="connsiteX2" fmla="*/ 324939 w 836965"/>
                <a:gd name="connsiteY2" fmla="*/ 561886 h 561886"/>
                <a:gd name="connsiteX3" fmla="*/ 664712 w 836965"/>
                <a:gd name="connsiteY3" fmla="*/ 419816 h 561886"/>
                <a:gd name="connsiteX4" fmla="*/ 836965 w 836965"/>
                <a:gd name="connsiteY4" fmla="*/ 556694 h 561886"/>
                <a:gd name="connsiteX0" fmla="*/ 0 w 836965"/>
                <a:gd name="connsiteY0" fmla="*/ 1966 h 560525"/>
                <a:gd name="connsiteX1" fmla="*/ 395927 w 836965"/>
                <a:gd name="connsiteY1" fmla="*/ 177897 h 560525"/>
                <a:gd name="connsiteX2" fmla="*/ 324939 w 836965"/>
                <a:gd name="connsiteY2" fmla="*/ 560525 h 560525"/>
                <a:gd name="connsiteX3" fmla="*/ 664712 w 836965"/>
                <a:gd name="connsiteY3" fmla="*/ 418455 h 560525"/>
                <a:gd name="connsiteX4" fmla="*/ 836965 w 836965"/>
                <a:gd name="connsiteY4" fmla="*/ 555333 h 560525"/>
                <a:gd name="connsiteX0" fmla="*/ 0 w 836965"/>
                <a:gd name="connsiteY0" fmla="*/ 1941 h 555308"/>
                <a:gd name="connsiteX1" fmla="*/ 395927 w 836965"/>
                <a:gd name="connsiteY1" fmla="*/ 177872 h 555308"/>
                <a:gd name="connsiteX2" fmla="*/ 239613 w 836965"/>
                <a:gd name="connsiteY2" fmla="*/ 551468 h 555308"/>
                <a:gd name="connsiteX3" fmla="*/ 664712 w 836965"/>
                <a:gd name="connsiteY3" fmla="*/ 418430 h 555308"/>
                <a:gd name="connsiteX4" fmla="*/ 836965 w 836965"/>
                <a:gd name="connsiteY4" fmla="*/ 555308 h 555308"/>
                <a:gd name="connsiteX0" fmla="*/ 0 w 836965"/>
                <a:gd name="connsiteY0" fmla="*/ 1941 h 555308"/>
                <a:gd name="connsiteX1" fmla="*/ 395927 w 836965"/>
                <a:gd name="connsiteY1" fmla="*/ 177872 h 555308"/>
                <a:gd name="connsiteX2" fmla="*/ 239613 w 836965"/>
                <a:gd name="connsiteY2" fmla="*/ 551468 h 555308"/>
                <a:gd name="connsiteX3" fmla="*/ 664712 w 836965"/>
                <a:gd name="connsiteY3" fmla="*/ 418430 h 555308"/>
                <a:gd name="connsiteX4" fmla="*/ 836965 w 836965"/>
                <a:gd name="connsiteY4" fmla="*/ 555308 h 555308"/>
                <a:gd name="connsiteX0" fmla="*/ 0 w 836965"/>
                <a:gd name="connsiteY0" fmla="*/ 1941 h 555308"/>
                <a:gd name="connsiteX1" fmla="*/ 395927 w 836965"/>
                <a:gd name="connsiteY1" fmla="*/ 177872 h 555308"/>
                <a:gd name="connsiteX2" fmla="*/ 239613 w 836965"/>
                <a:gd name="connsiteY2" fmla="*/ 551468 h 555308"/>
                <a:gd name="connsiteX3" fmla="*/ 664712 w 836965"/>
                <a:gd name="connsiteY3" fmla="*/ 418430 h 555308"/>
                <a:gd name="connsiteX4" fmla="*/ 836965 w 836965"/>
                <a:gd name="connsiteY4" fmla="*/ 555308 h 555308"/>
                <a:gd name="connsiteX0" fmla="*/ 0 w 836965"/>
                <a:gd name="connsiteY0" fmla="*/ 1941 h 555308"/>
                <a:gd name="connsiteX1" fmla="*/ 395927 w 836965"/>
                <a:gd name="connsiteY1" fmla="*/ 177872 h 555308"/>
                <a:gd name="connsiteX2" fmla="*/ 239613 w 836965"/>
                <a:gd name="connsiteY2" fmla="*/ 551468 h 555308"/>
                <a:gd name="connsiteX3" fmla="*/ 664712 w 836965"/>
                <a:gd name="connsiteY3" fmla="*/ 418430 h 555308"/>
                <a:gd name="connsiteX4" fmla="*/ 836965 w 836965"/>
                <a:gd name="connsiteY4" fmla="*/ 555308 h 555308"/>
                <a:gd name="connsiteX0" fmla="*/ 0 w 836965"/>
                <a:gd name="connsiteY0" fmla="*/ 1941 h 555308"/>
                <a:gd name="connsiteX1" fmla="*/ 395927 w 836965"/>
                <a:gd name="connsiteY1" fmla="*/ 177872 h 555308"/>
                <a:gd name="connsiteX2" fmla="*/ 239613 w 836965"/>
                <a:gd name="connsiteY2" fmla="*/ 551468 h 555308"/>
                <a:gd name="connsiteX3" fmla="*/ 651587 w 836965"/>
                <a:gd name="connsiteY3" fmla="*/ 398560 h 555308"/>
                <a:gd name="connsiteX4" fmla="*/ 836965 w 836965"/>
                <a:gd name="connsiteY4" fmla="*/ 555308 h 555308"/>
                <a:gd name="connsiteX0" fmla="*/ 0 w 836965"/>
                <a:gd name="connsiteY0" fmla="*/ 1662 h 555029"/>
                <a:gd name="connsiteX1" fmla="*/ 290913 w 836965"/>
                <a:gd name="connsiteY1" fmla="*/ 197463 h 555029"/>
                <a:gd name="connsiteX2" fmla="*/ 239613 w 836965"/>
                <a:gd name="connsiteY2" fmla="*/ 551189 h 555029"/>
                <a:gd name="connsiteX3" fmla="*/ 651587 w 836965"/>
                <a:gd name="connsiteY3" fmla="*/ 398281 h 555029"/>
                <a:gd name="connsiteX4" fmla="*/ 836965 w 836965"/>
                <a:gd name="connsiteY4" fmla="*/ 555029 h 555029"/>
                <a:gd name="connsiteX0" fmla="*/ 0 w 836965"/>
                <a:gd name="connsiteY0" fmla="*/ 1662 h 555029"/>
                <a:gd name="connsiteX1" fmla="*/ 290913 w 836965"/>
                <a:gd name="connsiteY1" fmla="*/ 197463 h 555029"/>
                <a:gd name="connsiteX2" fmla="*/ 239613 w 836965"/>
                <a:gd name="connsiteY2" fmla="*/ 551189 h 555029"/>
                <a:gd name="connsiteX3" fmla="*/ 651587 w 836965"/>
                <a:gd name="connsiteY3" fmla="*/ 398281 h 555029"/>
                <a:gd name="connsiteX4" fmla="*/ 836965 w 836965"/>
                <a:gd name="connsiteY4" fmla="*/ 555029 h 555029"/>
                <a:gd name="connsiteX0" fmla="*/ 0 w 836965"/>
                <a:gd name="connsiteY0" fmla="*/ 1662 h 555029"/>
                <a:gd name="connsiteX1" fmla="*/ 290913 w 836965"/>
                <a:gd name="connsiteY1" fmla="*/ 197463 h 555029"/>
                <a:gd name="connsiteX2" fmla="*/ 239613 w 836965"/>
                <a:gd name="connsiteY2" fmla="*/ 551189 h 555029"/>
                <a:gd name="connsiteX3" fmla="*/ 612205 w 836965"/>
                <a:gd name="connsiteY3" fmla="*/ 398281 h 555029"/>
                <a:gd name="connsiteX4" fmla="*/ 836965 w 836965"/>
                <a:gd name="connsiteY4" fmla="*/ 555029 h 555029"/>
                <a:gd name="connsiteX0" fmla="*/ 0 w 836965"/>
                <a:gd name="connsiteY0" fmla="*/ 0 h 553367"/>
                <a:gd name="connsiteX1" fmla="*/ 290913 w 836965"/>
                <a:gd name="connsiteY1" fmla="*/ 195801 h 553367"/>
                <a:gd name="connsiteX2" fmla="*/ 239613 w 836965"/>
                <a:gd name="connsiteY2" fmla="*/ 549527 h 553367"/>
                <a:gd name="connsiteX3" fmla="*/ 612205 w 836965"/>
                <a:gd name="connsiteY3" fmla="*/ 396619 h 553367"/>
                <a:gd name="connsiteX4" fmla="*/ 836965 w 836965"/>
                <a:gd name="connsiteY4" fmla="*/ 553367 h 553367"/>
                <a:gd name="connsiteX0" fmla="*/ 0 w 836965"/>
                <a:gd name="connsiteY0" fmla="*/ 0 h 553367"/>
                <a:gd name="connsiteX1" fmla="*/ 317166 w 836965"/>
                <a:gd name="connsiteY1" fmla="*/ 221090 h 553367"/>
                <a:gd name="connsiteX2" fmla="*/ 239613 w 836965"/>
                <a:gd name="connsiteY2" fmla="*/ 549527 h 553367"/>
                <a:gd name="connsiteX3" fmla="*/ 612205 w 836965"/>
                <a:gd name="connsiteY3" fmla="*/ 396619 h 553367"/>
                <a:gd name="connsiteX4" fmla="*/ 836965 w 836965"/>
                <a:gd name="connsiteY4" fmla="*/ 553367 h 553367"/>
                <a:gd name="connsiteX0" fmla="*/ 0 w 836965"/>
                <a:gd name="connsiteY0" fmla="*/ 0 h 553367"/>
                <a:gd name="connsiteX1" fmla="*/ 317166 w 836965"/>
                <a:gd name="connsiteY1" fmla="*/ 221090 h 553367"/>
                <a:gd name="connsiteX2" fmla="*/ 239613 w 836965"/>
                <a:gd name="connsiteY2" fmla="*/ 549527 h 553367"/>
                <a:gd name="connsiteX3" fmla="*/ 612205 w 836965"/>
                <a:gd name="connsiteY3" fmla="*/ 396619 h 553367"/>
                <a:gd name="connsiteX4" fmla="*/ 836965 w 836965"/>
                <a:gd name="connsiteY4" fmla="*/ 553367 h 553367"/>
                <a:gd name="connsiteX0" fmla="*/ 0 w 836965"/>
                <a:gd name="connsiteY0" fmla="*/ 0 h 553367"/>
                <a:gd name="connsiteX1" fmla="*/ 317166 w 836965"/>
                <a:gd name="connsiteY1" fmla="*/ 221090 h 553367"/>
                <a:gd name="connsiteX2" fmla="*/ 239613 w 836965"/>
                <a:gd name="connsiteY2" fmla="*/ 549527 h 553367"/>
                <a:gd name="connsiteX3" fmla="*/ 612205 w 836965"/>
                <a:gd name="connsiteY3" fmla="*/ 396619 h 553367"/>
                <a:gd name="connsiteX4" fmla="*/ 836965 w 836965"/>
                <a:gd name="connsiteY4" fmla="*/ 553367 h 553367"/>
                <a:gd name="connsiteX0" fmla="*/ 0 w 836965"/>
                <a:gd name="connsiteY0" fmla="*/ 0 h 553367"/>
                <a:gd name="connsiteX1" fmla="*/ 317166 w 836965"/>
                <a:gd name="connsiteY1" fmla="*/ 221090 h 553367"/>
                <a:gd name="connsiteX2" fmla="*/ 239613 w 836965"/>
                <a:gd name="connsiteY2" fmla="*/ 549527 h 553367"/>
                <a:gd name="connsiteX3" fmla="*/ 612205 w 836965"/>
                <a:gd name="connsiteY3" fmla="*/ 396619 h 553367"/>
                <a:gd name="connsiteX4" fmla="*/ 836965 w 836965"/>
                <a:gd name="connsiteY4" fmla="*/ 553367 h 553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6965" h="553367">
                  <a:moveTo>
                    <a:pt x="0" y="0"/>
                  </a:moveTo>
                  <a:cubicBezTo>
                    <a:pt x="264398" y="45919"/>
                    <a:pt x="296919" y="133115"/>
                    <a:pt x="317166" y="221090"/>
                  </a:cubicBezTo>
                  <a:cubicBezTo>
                    <a:pt x="337413" y="309065"/>
                    <a:pt x="285240" y="455980"/>
                    <a:pt x="239613" y="549527"/>
                  </a:cubicBezTo>
                  <a:cubicBezTo>
                    <a:pt x="402732" y="439436"/>
                    <a:pt x="519208" y="399591"/>
                    <a:pt x="612205" y="396619"/>
                  </a:cubicBezTo>
                  <a:cubicBezTo>
                    <a:pt x="705202" y="393647"/>
                    <a:pt x="798072" y="434145"/>
                    <a:pt x="836965" y="553367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94092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21133</TotalTime>
  <Words>4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pptxi62_ガラポン抽選機のイラスト</dc:title>
  <dc:subject>pptxi62_ガラポン抽選機のイラスト</dc:subject>
  <dc:creator>でじけろお</dc:creator>
  <cp:revision>1</cp:revision>
  <dcterms:created xsi:type="dcterms:W3CDTF">2018-05-20T00:31:01Z</dcterms:created>
  <dcterms:modified xsi:type="dcterms:W3CDTF">2022-01-21T02:18:04Z</dcterms:modified>
  <cp:version>1</cp:version>
</cp:coreProperties>
</file>